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6"/>
  </p:handoutMasterIdLst>
  <p:sldIdLst>
    <p:sldId id="271" r:id="rId4"/>
    <p:sldId id="272" r:id="rId5"/>
    <p:sldId id="261" r:id="rId6"/>
    <p:sldId id="286" r:id="rId7"/>
    <p:sldId id="312" r:id="rId8"/>
    <p:sldId id="315" r:id="rId9"/>
    <p:sldId id="316" r:id="rId10"/>
    <p:sldId id="313" r:id="rId11"/>
    <p:sldId id="289" r:id="rId12"/>
    <p:sldId id="314" r:id="rId13"/>
    <p:sldId id="295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A4F"/>
    <a:srgbClr val="224A90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24" autoAdjust="0"/>
    <p:restoredTop sz="94660"/>
  </p:normalViewPr>
  <p:slideViewPr>
    <p:cSldViewPr snapToGrid="0">
      <p:cViewPr varScale="1">
        <p:scale>
          <a:sx n="70" d="100"/>
          <a:sy n="70" d="100"/>
        </p:scale>
        <p:origin x="3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49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662CD7-8945-430B-8525-FD12B698D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413FC-DE78-45A4-B05D-35B21A8CC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28FD5-AB65-421A-9E64-A8DCDB77E4A0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2177D-274A-46E1-AA96-CA0ED8275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D3611-6525-48A2-ABAB-3ABD0C05A0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CA550-1E3C-4DE0-AB31-5C0AC35C0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5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C212F7-184D-4A49-A276-228D2606CDAA}"/>
              </a:ext>
            </a:extLst>
          </p:cNvPr>
          <p:cNvSpPr/>
          <p:nvPr userDrawn="1"/>
        </p:nvSpPr>
        <p:spPr>
          <a:xfrm rot="2710283">
            <a:off x="3230156" y="-3604334"/>
            <a:ext cx="5188206" cy="13481605"/>
          </a:xfrm>
          <a:custGeom>
            <a:avLst/>
            <a:gdLst>
              <a:gd name="connsiteX0" fmla="*/ 4872276 w 5188206"/>
              <a:gd name="connsiteY0" fmla="*/ 0 h 13481605"/>
              <a:gd name="connsiteX1" fmla="*/ 5188206 w 5188206"/>
              <a:gd name="connsiteY1" fmla="*/ 314046 h 13481605"/>
              <a:gd name="connsiteX2" fmla="*/ 5188206 w 5188206"/>
              <a:gd name="connsiteY2" fmla="*/ 9409991 h 13481605"/>
              <a:gd name="connsiteX3" fmla="*/ 1140878 w 5188206"/>
              <a:gd name="connsiteY3" fmla="*/ 13481605 h 13481605"/>
              <a:gd name="connsiteX4" fmla="*/ 0 w 5188206"/>
              <a:gd name="connsiteY4" fmla="*/ 12347532 h 13481605"/>
              <a:gd name="connsiteX5" fmla="*/ 1 w 5188206"/>
              <a:gd name="connsiteY5" fmla="*/ 4901511 h 1348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8206" h="13481605">
                <a:moveTo>
                  <a:pt x="4872276" y="0"/>
                </a:moveTo>
                <a:lnTo>
                  <a:pt x="5188206" y="314046"/>
                </a:lnTo>
                <a:lnTo>
                  <a:pt x="5188206" y="9409991"/>
                </a:lnTo>
                <a:lnTo>
                  <a:pt x="1140878" y="13481605"/>
                </a:lnTo>
                <a:lnTo>
                  <a:pt x="0" y="12347532"/>
                </a:lnTo>
                <a:lnTo>
                  <a:pt x="1" y="4901511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6C027D-380B-4189-ADCD-4C61FF036C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t="29014" r="22468" b="1915"/>
          <a:stretch/>
        </p:blipFill>
        <p:spPr>
          <a:xfrm>
            <a:off x="7291761" y="1"/>
            <a:ext cx="490023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200259-84FB-42E8-BC41-9E22E38BFF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9" t="27510"/>
          <a:stretch/>
        </p:blipFill>
        <p:spPr>
          <a:xfrm>
            <a:off x="-147" y="0"/>
            <a:ext cx="3611440" cy="6904883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63273D-08D0-4F61-9C43-8F313C85A4FB}"/>
              </a:ext>
            </a:extLst>
          </p:cNvPr>
          <p:cNvSpPr/>
          <p:nvPr userDrawn="1"/>
        </p:nvSpPr>
        <p:spPr>
          <a:xfrm rot="18917560">
            <a:off x="6757340" y="5310244"/>
            <a:ext cx="2184922" cy="719634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F144AE0-43B5-4072-B84A-2621F7237F1E}"/>
              </a:ext>
            </a:extLst>
          </p:cNvPr>
          <p:cNvSpPr/>
          <p:nvPr userDrawn="1"/>
        </p:nvSpPr>
        <p:spPr>
          <a:xfrm rot="18917560">
            <a:off x="2315319" y="657619"/>
            <a:ext cx="2184922" cy="719634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73E14A-31CD-46CC-9655-417F344E964D}"/>
              </a:ext>
            </a:extLst>
          </p:cNvPr>
          <p:cNvSpPr/>
          <p:nvPr userDrawn="1"/>
        </p:nvSpPr>
        <p:spPr>
          <a:xfrm rot="18900000">
            <a:off x="3249095" y="3545172"/>
            <a:ext cx="898779" cy="1882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359B05-6AC3-460B-AADD-EF4FE88E5E15}"/>
              </a:ext>
            </a:extLst>
          </p:cNvPr>
          <p:cNvSpPr/>
          <p:nvPr userDrawn="1"/>
        </p:nvSpPr>
        <p:spPr>
          <a:xfrm rot="18900000">
            <a:off x="3933047" y="3402148"/>
            <a:ext cx="471088" cy="986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01AE4C7D-0581-4EF7-B01A-57774F1B5217}"/>
              </a:ext>
            </a:extLst>
          </p:cNvPr>
          <p:cNvSpPr/>
          <p:nvPr userDrawn="1"/>
        </p:nvSpPr>
        <p:spPr>
          <a:xfrm>
            <a:off x="8690530" y="3132960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E15BDB5E-8F00-405C-BB7A-30DEF75B5163}"/>
              </a:ext>
            </a:extLst>
          </p:cNvPr>
          <p:cNvSpPr/>
          <p:nvPr userDrawn="1"/>
        </p:nvSpPr>
        <p:spPr>
          <a:xfrm rot="1642289">
            <a:off x="1982541" y="4138539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EAC9489-BCB7-4E3A-A896-B35B3A48F178}"/>
              </a:ext>
            </a:extLst>
          </p:cNvPr>
          <p:cNvSpPr/>
          <p:nvPr userDrawn="1"/>
        </p:nvSpPr>
        <p:spPr>
          <a:xfrm rot="12056913">
            <a:off x="5363426" y="5089801"/>
            <a:ext cx="251202" cy="216553"/>
          </a:xfrm>
          <a:prstGeom prst="triangl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B27FEF4-8DD6-4FAC-9895-F6E35C1DA54A}"/>
              </a:ext>
            </a:extLst>
          </p:cNvPr>
          <p:cNvSpPr/>
          <p:nvPr userDrawn="1"/>
        </p:nvSpPr>
        <p:spPr>
          <a:xfrm rot="12056913">
            <a:off x="8103105" y="591382"/>
            <a:ext cx="251202" cy="216553"/>
          </a:xfrm>
          <a:prstGeom prst="triangl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D70D1D-AA00-4B06-A452-6DFDE7FFF4E9}"/>
              </a:ext>
            </a:extLst>
          </p:cNvPr>
          <p:cNvSpPr/>
          <p:nvPr userDrawn="1"/>
        </p:nvSpPr>
        <p:spPr>
          <a:xfrm>
            <a:off x="3621417" y="2170597"/>
            <a:ext cx="213463" cy="213463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D1B683-76F6-46BE-9D4C-38ADA1B32309}"/>
              </a:ext>
            </a:extLst>
          </p:cNvPr>
          <p:cNvSpPr/>
          <p:nvPr userDrawn="1"/>
        </p:nvSpPr>
        <p:spPr>
          <a:xfrm>
            <a:off x="10794549" y="1222466"/>
            <a:ext cx="213463" cy="213463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4C9FD5-DF32-4DAC-8E2E-373DFB75D439}"/>
              </a:ext>
            </a:extLst>
          </p:cNvPr>
          <p:cNvSpPr/>
          <p:nvPr userDrawn="1"/>
        </p:nvSpPr>
        <p:spPr>
          <a:xfrm rot="18900000">
            <a:off x="7806765" y="2002509"/>
            <a:ext cx="898779" cy="1882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E87BE3-6EEF-461A-BBF4-750890F3D4AF}"/>
              </a:ext>
            </a:extLst>
          </p:cNvPr>
          <p:cNvSpPr/>
          <p:nvPr userDrawn="1"/>
        </p:nvSpPr>
        <p:spPr>
          <a:xfrm rot="18900000">
            <a:off x="8490717" y="1859485"/>
            <a:ext cx="471088" cy="986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99394" y="382791"/>
            <a:ext cx="929260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93F14347-8724-4E0E-B38A-BF49D2989204}"/>
              </a:ext>
            </a:extLst>
          </p:cNvPr>
          <p:cNvSpPr/>
          <p:nvPr userDrawn="1"/>
        </p:nvSpPr>
        <p:spPr>
          <a:xfrm rot="14443387">
            <a:off x="843847" y="4911580"/>
            <a:ext cx="1140072" cy="2962120"/>
          </a:xfrm>
          <a:custGeom>
            <a:avLst/>
            <a:gdLst>
              <a:gd name="connsiteX0" fmla="*/ 1140072 w 1140072"/>
              <a:gd name="connsiteY0" fmla="*/ 2962120 h 2962120"/>
              <a:gd name="connsiteX1" fmla="*/ 0 w 1140072"/>
              <a:gd name="connsiteY1" fmla="*/ 2962120 h 2962120"/>
              <a:gd name="connsiteX2" fmla="*/ 0 w 1140072"/>
              <a:gd name="connsiteY2" fmla="*/ 1495855 h 2962120"/>
              <a:gd name="connsiteX3" fmla="*/ 838641 w 1140072"/>
              <a:gd name="connsiteY3" fmla="*/ 0 h 2962120"/>
              <a:gd name="connsiteX4" fmla="*/ 1140072 w 1140072"/>
              <a:gd name="connsiteY4" fmla="*/ 168995 h 29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0072" h="2962120">
                <a:moveTo>
                  <a:pt x="1140072" y="2962120"/>
                </a:moveTo>
                <a:lnTo>
                  <a:pt x="0" y="2962120"/>
                </a:lnTo>
                <a:lnTo>
                  <a:pt x="0" y="1495855"/>
                </a:lnTo>
                <a:lnTo>
                  <a:pt x="838641" y="0"/>
                </a:lnTo>
                <a:lnTo>
                  <a:pt x="1140072" y="168995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7EA5F801-0BB4-4602-A1F4-1851DCFFBA1E}"/>
              </a:ext>
            </a:extLst>
          </p:cNvPr>
          <p:cNvSpPr/>
          <p:nvPr userDrawn="1"/>
        </p:nvSpPr>
        <p:spPr>
          <a:xfrm rot="4221030">
            <a:off x="283573" y="565936"/>
            <a:ext cx="768387" cy="1712336"/>
          </a:xfrm>
          <a:custGeom>
            <a:avLst/>
            <a:gdLst>
              <a:gd name="connsiteX0" fmla="*/ 0 w 768387"/>
              <a:gd name="connsiteY0" fmla="*/ 0 h 1712336"/>
              <a:gd name="connsiteX1" fmla="*/ 768387 w 768387"/>
              <a:gd name="connsiteY1" fmla="*/ 0 h 1712336"/>
              <a:gd name="connsiteX2" fmla="*/ 768387 w 768387"/>
              <a:gd name="connsiteY2" fmla="*/ 1712336 h 1712336"/>
              <a:gd name="connsiteX3" fmla="*/ 0 w 768387"/>
              <a:gd name="connsiteY3" fmla="*/ 1437977 h 17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712336">
                <a:moveTo>
                  <a:pt x="0" y="0"/>
                </a:moveTo>
                <a:lnTo>
                  <a:pt x="768387" y="0"/>
                </a:lnTo>
                <a:lnTo>
                  <a:pt x="768387" y="1712336"/>
                </a:lnTo>
                <a:lnTo>
                  <a:pt x="0" y="1437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AD2F5493-95FF-45A5-8F15-33555CE33354}"/>
              </a:ext>
            </a:extLst>
          </p:cNvPr>
          <p:cNvSpPr/>
          <p:nvPr userDrawn="1"/>
        </p:nvSpPr>
        <p:spPr>
          <a:xfrm rot="7145988">
            <a:off x="774000" y="-711676"/>
            <a:ext cx="777923" cy="2298825"/>
          </a:xfrm>
          <a:custGeom>
            <a:avLst/>
            <a:gdLst>
              <a:gd name="connsiteX0" fmla="*/ 511308 w 777923"/>
              <a:gd name="connsiteY0" fmla="*/ 2298825 h 2298825"/>
              <a:gd name="connsiteX1" fmla="*/ 0 w 777923"/>
              <a:gd name="connsiteY1" fmla="*/ 1380179 h 2298825"/>
              <a:gd name="connsiteX2" fmla="*/ 0 w 777923"/>
              <a:gd name="connsiteY2" fmla="*/ 0 h 2298825"/>
              <a:gd name="connsiteX3" fmla="*/ 777923 w 777923"/>
              <a:gd name="connsiteY3" fmla="*/ 0 h 2298825"/>
              <a:gd name="connsiteX4" fmla="*/ 777923 w 777923"/>
              <a:gd name="connsiteY4" fmla="*/ 2298825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511308" y="2298825"/>
                </a:moveTo>
                <a:lnTo>
                  <a:pt x="0" y="1380179"/>
                </a:lnTo>
                <a:lnTo>
                  <a:pt x="0" y="0"/>
                </a:lnTo>
                <a:lnTo>
                  <a:pt x="777923" y="0"/>
                </a:lnTo>
                <a:lnTo>
                  <a:pt x="777923" y="2298825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6C72F3B4-1312-46E3-8F4F-29244C1AE652}"/>
              </a:ext>
            </a:extLst>
          </p:cNvPr>
          <p:cNvSpPr/>
          <p:nvPr userDrawn="1"/>
        </p:nvSpPr>
        <p:spPr>
          <a:xfrm rot="7461413">
            <a:off x="142002" y="-203301"/>
            <a:ext cx="777923" cy="1558219"/>
          </a:xfrm>
          <a:custGeom>
            <a:avLst/>
            <a:gdLst>
              <a:gd name="connsiteX0" fmla="*/ 206683 w 777923"/>
              <a:gd name="connsiteY0" fmla="*/ 1558219 h 1558219"/>
              <a:gd name="connsiteX1" fmla="*/ 0 w 777923"/>
              <a:gd name="connsiteY1" fmla="*/ 1255879 h 1558219"/>
              <a:gd name="connsiteX2" fmla="*/ 0 w 777923"/>
              <a:gd name="connsiteY2" fmla="*/ 0 h 1558219"/>
              <a:gd name="connsiteX3" fmla="*/ 777923 w 777923"/>
              <a:gd name="connsiteY3" fmla="*/ 0 h 1558219"/>
              <a:gd name="connsiteX4" fmla="*/ 777923 w 777923"/>
              <a:gd name="connsiteY4" fmla="*/ 1167714 h 155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558219">
                <a:moveTo>
                  <a:pt x="206683" y="1558219"/>
                </a:moveTo>
                <a:lnTo>
                  <a:pt x="0" y="1255879"/>
                </a:lnTo>
                <a:lnTo>
                  <a:pt x="0" y="0"/>
                </a:lnTo>
                <a:lnTo>
                  <a:pt x="777923" y="0"/>
                </a:lnTo>
                <a:lnTo>
                  <a:pt x="777923" y="1167714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9" name="Freeform: Shape 488">
            <a:extLst>
              <a:ext uri="{FF2B5EF4-FFF2-40B4-BE49-F238E27FC236}">
                <a16:creationId xmlns:a16="http://schemas.microsoft.com/office/drawing/2014/main" id="{C363B2A3-9490-4057-AE0C-F60EF584CA90}"/>
              </a:ext>
            </a:extLst>
          </p:cNvPr>
          <p:cNvSpPr/>
          <p:nvPr userDrawn="1"/>
        </p:nvSpPr>
        <p:spPr>
          <a:xfrm rot="5977642">
            <a:off x="611731" y="-394577"/>
            <a:ext cx="648786" cy="1199486"/>
          </a:xfrm>
          <a:custGeom>
            <a:avLst/>
            <a:gdLst>
              <a:gd name="connsiteX0" fmla="*/ 203468 w 648786"/>
              <a:gd name="connsiteY0" fmla="*/ 1199486 h 1199486"/>
              <a:gd name="connsiteX1" fmla="*/ 0 w 648786"/>
              <a:gd name="connsiteY1" fmla="*/ 0 h 1199486"/>
              <a:gd name="connsiteX2" fmla="*/ 648786 w 648786"/>
              <a:gd name="connsiteY2" fmla="*/ 0 h 1199486"/>
              <a:gd name="connsiteX3" fmla="*/ 648786 w 648786"/>
              <a:gd name="connsiteY3" fmla="*/ 1199486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6" h="1199486">
                <a:moveTo>
                  <a:pt x="203468" y="1199486"/>
                </a:moveTo>
                <a:lnTo>
                  <a:pt x="0" y="0"/>
                </a:lnTo>
                <a:lnTo>
                  <a:pt x="648786" y="0"/>
                </a:lnTo>
                <a:lnTo>
                  <a:pt x="648786" y="1199486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BEF8D5B6-05AA-4B68-82D9-18EF1C3FB4E2}"/>
              </a:ext>
            </a:extLst>
          </p:cNvPr>
          <p:cNvSpPr/>
          <p:nvPr userDrawn="1"/>
        </p:nvSpPr>
        <p:spPr>
          <a:xfrm rot="12074554">
            <a:off x="-24147" y="749004"/>
            <a:ext cx="629447" cy="1637731"/>
          </a:xfrm>
          <a:custGeom>
            <a:avLst/>
            <a:gdLst>
              <a:gd name="connsiteX0" fmla="*/ 629447 w 629447"/>
              <a:gd name="connsiteY0" fmla="*/ 1637731 h 1637731"/>
              <a:gd name="connsiteX1" fmla="*/ 0 w 629447"/>
              <a:gd name="connsiteY1" fmla="*/ 1637731 h 1637731"/>
              <a:gd name="connsiteX2" fmla="*/ 0 w 629447"/>
              <a:gd name="connsiteY2" fmla="*/ 0 h 1637731"/>
              <a:gd name="connsiteX3" fmla="*/ 318200 w 629447"/>
              <a:gd name="connsiteY3" fmla="*/ 0 h 1637731"/>
              <a:gd name="connsiteX4" fmla="*/ 629447 w 629447"/>
              <a:gd name="connsiteY4" fmla="*/ 800677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637731">
                <a:moveTo>
                  <a:pt x="629447" y="1637731"/>
                </a:moveTo>
                <a:lnTo>
                  <a:pt x="0" y="1637731"/>
                </a:lnTo>
                <a:lnTo>
                  <a:pt x="0" y="0"/>
                </a:lnTo>
                <a:lnTo>
                  <a:pt x="318200" y="0"/>
                </a:lnTo>
                <a:lnTo>
                  <a:pt x="629447" y="80067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7156A140-5FB4-4806-A48D-387E9BA5ADDF}"/>
              </a:ext>
            </a:extLst>
          </p:cNvPr>
          <p:cNvSpPr/>
          <p:nvPr userDrawn="1"/>
        </p:nvSpPr>
        <p:spPr>
          <a:xfrm rot="9538251">
            <a:off x="-192762" y="387902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181466 h 1186088"/>
              <a:gd name="connsiteX4" fmla="*/ 686326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181466"/>
                </a:lnTo>
                <a:lnTo>
                  <a:pt x="686326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33DF524D-17F0-4071-8D15-A3A2F52E3507}"/>
              </a:ext>
            </a:extLst>
          </p:cNvPr>
          <p:cNvSpPr/>
          <p:nvPr userDrawn="1"/>
        </p:nvSpPr>
        <p:spPr>
          <a:xfrm rot="6278811">
            <a:off x="466065" y="1039647"/>
            <a:ext cx="343574" cy="1427681"/>
          </a:xfrm>
          <a:custGeom>
            <a:avLst/>
            <a:gdLst>
              <a:gd name="connsiteX0" fmla="*/ 0 w 343574"/>
              <a:gd name="connsiteY0" fmla="*/ 1427681 h 1427681"/>
              <a:gd name="connsiteX1" fmla="*/ 0 w 343574"/>
              <a:gd name="connsiteY1" fmla="*/ 0 h 1427681"/>
              <a:gd name="connsiteX2" fmla="*/ 343574 w 343574"/>
              <a:gd name="connsiteY2" fmla="*/ 0 h 1427681"/>
              <a:gd name="connsiteX3" fmla="*/ 343574 w 343574"/>
              <a:gd name="connsiteY3" fmla="*/ 1337887 h 142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427681">
                <a:moveTo>
                  <a:pt x="0" y="1427681"/>
                </a:moveTo>
                <a:lnTo>
                  <a:pt x="0" y="0"/>
                </a:lnTo>
                <a:lnTo>
                  <a:pt x="343574" y="0"/>
                </a:lnTo>
                <a:lnTo>
                  <a:pt x="343574" y="133788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40226568-9FBE-46DD-8728-D20FB670880A}"/>
              </a:ext>
            </a:extLst>
          </p:cNvPr>
          <p:cNvSpPr/>
          <p:nvPr userDrawn="1"/>
        </p:nvSpPr>
        <p:spPr>
          <a:xfrm rot="4221030">
            <a:off x="378481" y="5399956"/>
            <a:ext cx="768387" cy="1834429"/>
          </a:xfrm>
          <a:custGeom>
            <a:avLst/>
            <a:gdLst>
              <a:gd name="connsiteX0" fmla="*/ 0 w 768387"/>
              <a:gd name="connsiteY0" fmla="*/ 0 h 1834429"/>
              <a:gd name="connsiteX1" fmla="*/ 768387 w 768387"/>
              <a:gd name="connsiteY1" fmla="*/ 0 h 1834429"/>
              <a:gd name="connsiteX2" fmla="*/ 768387 w 768387"/>
              <a:gd name="connsiteY2" fmla="*/ 1522801 h 1834429"/>
              <a:gd name="connsiteX3" fmla="*/ 657117 w 768387"/>
              <a:gd name="connsiteY3" fmla="*/ 1834429 h 1834429"/>
              <a:gd name="connsiteX4" fmla="*/ 0 w 768387"/>
              <a:gd name="connsiteY4" fmla="*/ 1599801 h 183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87" h="1834429">
                <a:moveTo>
                  <a:pt x="0" y="0"/>
                </a:moveTo>
                <a:lnTo>
                  <a:pt x="768387" y="0"/>
                </a:lnTo>
                <a:lnTo>
                  <a:pt x="768387" y="1522801"/>
                </a:lnTo>
                <a:lnTo>
                  <a:pt x="657117" y="1834429"/>
                </a:lnTo>
                <a:lnTo>
                  <a:pt x="0" y="159980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E4F8B-0231-43DA-AFD5-190BE61CB8C0}"/>
              </a:ext>
            </a:extLst>
          </p:cNvPr>
          <p:cNvSpPr/>
          <p:nvPr userDrawn="1"/>
        </p:nvSpPr>
        <p:spPr>
          <a:xfrm rot="7145988">
            <a:off x="926400" y="4162862"/>
            <a:ext cx="777923" cy="2298825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0ABE4525-6265-47D4-8C66-EB1437ED984D}"/>
              </a:ext>
            </a:extLst>
          </p:cNvPr>
          <p:cNvSpPr/>
          <p:nvPr userDrawn="1"/>
        </p:nvSpPr>
        <p:spPr>
          <a:xfrm rot="7461413">
            <a:off x="261582" y="4609045"/>
            <a:ext cx="777923" cy="1637731"/>
          </a:xfrm>
          <a:custGeom>
            <a:avLst/>
            <a:gdLst>
              <a:gd name="connsiteX0" fmla="*/ 0 w 777923"/>
              <a:gd name="connsiteY0" fmla="*/ 1637731 h 1637731"/>
              <a:gd name="connsiteX1" fmla="*/ 0 w 777923"/>
              <a:gd name="connsiteY1" fmla="*/ 0 h 1637731"/>
              <a:gd name="connsiteX2" fmla="*/ 777923 w 777923"/>
              <a:gd name="connsiteY2" fmla="*/ 0 h 1637731"/>
              <a:gd name="connsiteX3" fmla="*/ 777923 w 777923"/>
              <a:gd name="connsiteY3" fmla="*/ 1352321 h 1637731"/>
              <a:gd name="connsiteX4" fmla="*/ 360418 w 777923"/>
              <a:gd name="connsiteY4" fmla="*/ 1637731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637731">
                <a:moveTo>
                  <a:pt x="0" y="1637731"/>
                </a:moveTo>
                <a:lnTo>
                  <a:pt x="0" y="0"/>
                </a:lnTo>
                <a:lnTo>
                  <a:pt x="777923" y="0"/>
                </a:lnTo>
                <a:lnTo>
                  <a:pt x="777923" y="1352321"/>
                </a:lnTo>
                <a:lnTo>
                  <a:pt x="360418" y="163773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4F17F-2249-463C-B7CB-1F5D0D66C3B8}"/>
              </a:ext>
            </a:extLst>
          </p:cNvPr>
          <p:cNvSpPr/>
          <p:nvPr userDrawn="1"/>
        </p:nvSpPr>
        <p:spPr>
          <a:xfrm rot="5977642">
            <a:off x="710362" y="4416302"/>
            <a:ext cx="777923" cy="119948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5A61EDBD-3CA5-4D26-B8A6-5FE631F168AC}"/>
              </a:ext>
            </a:extLst>
          </p:cNvPr>
          <p:cNvSpPr/>
          <p:nvPr userDrawn="1"/>
        </p:nvSpPr>
        <p:spPr>
          <a:xfrm rot="12074554">
            <a:off x="172576" y="5631854"/>
            <a:ext cx="629447" cy="1393063"/>
          </a:xfrm>
          <a:custGeom>
            <a:avLst/>
            <a:gdLst>
              <a:gd name="connsiteX0" fmla="*/ 629447 w 629447"/>
              <a:gd name="connsiteY0" fmla="*/ 1393063 h 1393063"/>
              <a:gd name="connsiteX1" fmla="*/ 0 w 629447"/>
              <a:gd name="connsiteY1" fmla="*/ 1393063 h 1393063"/>
              <a:gd name="connsiteX2" fmla="*/ 0 w 629447"/>
              <a:gd name="connsiteY2" fmla="*/ 224227 h 1393063"/>
              <a:gd name="connsiteX3" fmla="*/ 576820 w 629447"/>
              <a:gd name="connsiteY3" fmla="*/ 0 h 1393063"/>
              <a:gd name="connsiteX4" fmla="*/ 629447 w 629447"/>
              <a:gd name="connsiteY4" fmla="*/ 135383 h 139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393063">
                <a:moveTo>
                  <a:pt x="629447" y="1393063"/>
                </a:moveTo>
                <a:lnTo>
                  <a:pt x="0" y="1393063"/>
                </a:lnTo>
                <a:lnTo>
                  <a:pt x="0" y="224227"/>
                </a:lnTo>
                <a:lnTo>
                  <a:pt x="576820" y="0"/>
                </a:lnTo>
                <a:lnTo>
                  <a:pt x="629447" y="13538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CA96CECD-6623-4A4B-8D85-59E660620F21}"/>
              </a:ext>
            </a:extLst>
          </p:cNvPr>
          <p:cNvSpPr/>
          <p:nvPr userDrawn="1"/>
        </p:nvSpPr>
        <p:spPr>
          <a:xfrm rot="9538251">
            <a:off x="-40362" y="5262440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606164 h 1186088"/>
              <a:gd name="connsiteX4" fmla="*/ 849601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606164"/>
                </a:lnTo>
                <a:lnTo>
                  <a:pt x="849601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id="{7B9860C4-D992-49C5-90F2-DC11914132AB}"/>
              </a:ext>
            </a:extLst>
          </p:cNvPr>
          <p:cNvSpPr/>
          <p:nvPr userDrawn="1"/>
        </p:nvSpPr>
        <p:spPr>
          <a:xfrm rot="6278811">
            <a:off x="542264" y="5815509"/>
            <a:ext cx="343574" cy="1585200"/>
          </a:xfrm>
          <a:custGeom>
            <a:avLst/>
            <a:gdLst>
              <a:gd name="connsiteX0" fmla="*/ 0 w 343574"/>
              <a:gd name="connsiteY0" fmla="*/ 1585200 h 1585200"/>
              <a:gd name="connsiteX1" fmla="*/ 0 w 343574"/>
              <a:gd name="connsiteY1" fmla="*/ 0 h 1585200"/>
              <a:gd name="connsiteX2" fmla="*/ 248379 w 343574"/>
              <a:gd name="connsiteY2" fmla="*/ 0 h 1585200"/>
              <a:gd name="connsiteX3" fmla="*/ 343574 w 343574"/>
              <a:gd name="connsiteY3" fmla="*/ 364238 h 1585200"/>
              <a:gd name="connsiteX4" fmla="*/ 343574 w 343574"/>
              <a:gd name="connsiteY4" fmla="*/ 1495406 h 15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74" h="1585200">
                <a:moveTo>
                  <a:pt x="0" y="1585200"/>
                </a:moveTo>
                <a:lnTo>
                  <a:pt x="0" y="0"/>
                </a:lnTo>
                <a:lnTo>
                  <a:pt x="248379" y="0"/>
                </a:lnTo>
                <a:lnTo>
                  <a:pt x="343574" y="364238"/>
                </a:lnTo>
                <a:lnTo>
                  <a:pt x="343574" y="149540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87C96BEE-DBCD-4DAC-AD1F-6D2CAA3A5740}"/>
              </a:ext>
            </a:extLst>
          </p:cNvPr>
          <p:cNvSpPr/>
          <p:nvPr userDrawn="1"/>
        </p:nvSpPr>
        <p:spPr>
          <a:xfrm rot="15742194">
            <a:off x="178781" y="3196514"/>
            <a:ext cx="768387" cy="1257817"/>
          </a:xfrm>
          <a:custGeom>
            <a:avLst/>
            <a:gdLst>
              <a:gd name="connsiteX0" fmla="*/ 768387 w 768387"/>
              <a:gd name="connsiteY0" fmla="*/ 1257817 h 1257817"/>
              <a:gd name="connsiteX1" fmla="*/ 0 w 768387"/>
              <a:gd name="connsiteY1" fmla="*/ 1257817 h 1257817"/>
              <a:gd name="connsiteX2" fmla="*/ 0 w 768387"/>
              <a:gd name="connsiteY2" fmla="*/ 0 h 1257817"/>
              <a:gd name="connsiteX3" fmla="*/ 768387 w 768387"/>
              <a:gd name="connsiteY3" fmla="*/ 102935 h 12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257817">
                <a:moveTo>
                  <a:pt x="768387" y="1257817"/>
                </a:moveTo>
                <a:lnTo>
                  <a:pt x="0" y="1257817"/>
                </a:lnTo>
                <a:lnTo>
                  <a:pt x="0" y="0"/>
                </a:lnTo>
                <a:lnTo>
                  <a:pt x="768387" y="10293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6A38C584-A72C-4284-9728-047586A67C39}"/>
              </a:ext>
            </a:extLst>
          </p:cNvPr>
          <p:cNvSpPr/>
          <p:nvPr userDrawn="1"/>
        </p:nvSpPr>
        <p:spPr>
          <a:xfrm rot="18667152">
            <a:off x="430486" y="1666286"/>
            <a:ext cx="777923" cy="2298825"/>
          </a:xfrm>
          <a:custGeom>
            <a:avLst/>
            <a:gdLst>
              <a:gd name="connsiteX0" fmla="*/ 777923 w 777923"/>
              <a:gd name="connsiteY0" fmla="*/ 0 h 2298825"/>
              <a:gd name="connsiteX1" fmla="*/ 777923 w 777923"/>
              <a:gd name="connsiteY1" fmla="*/ 2298825 h 2298825"/>
              <a:gd name="connsiteX2" fmla="*/ 0 w 777923"/>
              <a:gd name="connsiteY2" fmla="*/ 2298825 h 2298825"/>
              <a:gd name="connsiteX3" fmla="*/ 0 w 777923"/>
              <a:gd name="connsiteY3" fmla="*/ 388791 h 2298825"/>
              <a:gd name="connsiteX4" fmla="*/ 445378 w 777923"/>
              <a:gd name="connsiteY4" fmla="*/ 0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777923" y="0"/>
                </a:moveTo>
                <a:lnTo>
                  <a:pt x="777923" y="2298825"/>
                </a:lnTo>
                <a:lnTo>
                  <a:pt x="0" y="2298825"/>
                </a:lnTo>
                <a:lnTo>
                  <a:pt x="0" y="388791"/>
                </a:lnTo>
                <a:lnTo>
                  <a:pt x="445378" y="0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ABFB93A8-8A91-4CBD-B897-6C42530BC10F}"/>
              </a:ext>
            </a:extLst>
          </p:cNvPr>
          <p:cNvSpPr/>
          <p:nvPr userDrawn="1"/>
        </p:nvSpPr>
        <p:spPr>
          <a:xfrm rot="18982577">
            <a:off x="-174630" y="2261645"/>
            <a:ext cx="777923" cy="1464661"/>
          </a:xfrm>
          <a:custGeom>
            <a:avLst/>
            <a:gdLst>
              <a:gd name="connsiteX0" fmla="*/ 777923 w 777923"/>
              <a:gd name="connsiteY0" fmla="*/ 0 h 1464661"/>
              <a:gd name="connsiteX1" fmla="*/ 777923 w 777923"/>
              <a:gd name="connsiteY1" fmla="*/ 1464661 h 1464661"/>
              <a:gd name="connsiteX2" fmla="*/ 0 w 777923"/>
              <a:gd name="connsiteY2" fmla="*/ 1464661 h 1464661"/>
              <a:gd name="connsiteX3" fmla="*/ 0 w 777923"/>
              <a:gd name="connsiteY3" fmla="*/ 816223 h 146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1464661">
                <a:moveTo>
                  <a:pt x="777923" y="0"/>
                </a:moveTo>
                <a:lnTo>
                  <a:pt x="777923" y="1464661"/>
                </a:lnTo>
                <a:lnTo>
                  <a:pt x="0" y="1464661"/>
                </a:lnTo>
                <a:lnTo>
                  <a:pt x="0" y="81622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D581728-24C7-4A4B-88F2-95F03A3E9A9F}"/>
              </a:ext>
            </a:extLst>
          </p:cNvPr>
          <p:cNvSpPr/>
          <p:nvPr userDrawn="1"/>
        </p:nvSpPr>
        <p:spPr>
          <a:xfrm rot="17498806">
            <a:off x="214448" y="1919726"/>
            <a:ext cx="777923" cy="1199486"/>
          </a:xfrm>
          <a:custGeom>
            <a:avLst/>
            <a:gdLst>
              <a:gd name="connsiteX0" fmla="*/ 777923 w 777923"/>
              <a:gd name="connsiteY0" fmla="*/ 0 h 1199486"/>
              <a:gd name="connsiteX1" fmla="*/ 777923 w 777923"/>
              <a:gd name="connsiteY1" fmla="*/ 1199486 h 1199486"/>
              <a:gd name="connsiteX2" fmla="*/ 0 w 777923"/>
              <a:gd name="connsiteY2" fmla="*/ 1199486 h 1199486"/>
              <a:gd name="connsiteX3" fmla="*/ 0 w 777923"/>
              <a:gd name="connsiteY3" fmla="*/ 94855 h 1199486"/>
              <a:gd name="connsiteX4" fmla="*/ 239006 w 777923"/>
              <a:gd name="connsiteY4" fmla="*/ 0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199486">
                <a:moveTo>
                  <a:pt x="777923" y="0"/>
                </a:moveTo>
                <a:lnTo>
                  <a:pt x="777923" y="1199486"/>
                </a:lnTo>
                <a:lnTo>
                  <a:pt x="0" y="1199486"/>
                </a:lnTo>
                <a:lnTo>
                  <a:pt x="0" y="94855"/>
                </a:lnTo>
                <a:lnTo>
                  <a:pt x="239006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736ABA4F-EC1A-4AB3-8CDA-8E6CBC546160}"/>
              </a:ext>
            </a:extLst>
          </p:cNvPr>
          <p:cNvSpPr/>
          <p:nvPr userDrawn="1"/>
        </p:nvSpPr>
        <p:spPr>
          <a:xfrm rot="1995718">
            <a:off x="-252890" y="3161248"/>
            <a:ext cx="629447" cy="1219214"/>
          </a:xfrm>
          <a:custGeom>
            <a:avLst/>
            <a:gdLst>
              <a:gd name="connsiteX0" fmla="*/ 0 w 629447"/>
              <a:gd name="connsiteY0" fmla="*/ 0 h 1219214"/>
              <a:gd name="connsiteX1" fmla="*/ 629447 w 629447"/>
              <a:gd name="connsiteY1" fmla="*/ 0 h 1219214"/>
              <a:gd name="connsiteX2" fmla="*/ 629447 w 629447"/>
              <a:gd name="connsiteY2" fmla="*/ 1219214 h 1219214"/>
              <a:gd name="connsiteX3" fmla="*/ 0 w 629447"/>
              <a:gd name="connsiteY3" fmla="*/ 259585 h 12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47" h="1219214">
                <a:moveTo>
                  <a:pt x="0" y="0"/>
                </a:moveTo>
                <a:lnTo>
                  <a:pt x="629447" y="0"/>
                </a:lnTo>
                <a:lnTo>
                  <a:pt x="629447" y="1219214"/>
                </a:lnTo>
                <a:lnTo>
                  <a:pt x="0" y="25958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B5E3C639-2344-43E7-8D39-78FA9041BA4F}"/>
              </a:ext>
            </a:extLst>
          </p:cNvPr>
          <p:cNvSpPr/>
          <p:nvPr userDrawn="1"/>
        </p:nvSpPr>
        <p:spPr>
          <a:xfrm rot="21059415">
            <a:off x="-106172" y="2731977"/>
            <a:ext cx="639777" cy="1186088"/>
          </a:xfrm>
          <a:custGeom>
            <a:avLst/>
            <a:gdLst>
              <a:gd name="connsiteX0" fmla="*/ 639777 w 639777"/>
              <a:gd name="connsiteY0" fmla="*/ 0 h 1186088"/>
              <a:gd name="connsiteX1" fmla="*/ 639777 w 639777"/>
              <a:gd name="connsiteY1" fmla="*/ 1186088 h 1186088"/>
              <a:gd name="connsiteX2" fmla="*/ 0 w 639777"/>
              <a:gd name="connsiteY2" fmla="*/ 1186088 h 1186088"/>
              <a:gd name="connsiteX3" fmla="*/ 188065 w 639777"/>
              <a:gd name="connsiteY3" fmla="*/ 0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77" h="1186088">
                <a:moveTo>
                  <a:pt x="639777" y="0"/>
                </a:moveTo>
                <a:lnTo>
                  <a:pt x="639777" y="1186088"/>
                </a:lnTo>
                <a:lnTo>
                  <a:pt x="0" y="1186088"/>
                </a:lnTo>
                <a:lnTo>
                  <a:pt x="18806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CB35D7B4-E4D9-45A2-B418-16A030E0011F}"/>
              </a:ext>
            </a:extLst>
          </p:cNvPr>
          <p:cNvSpPr/>
          <p:nvPr userDrawn="1"/>
        </p:nvSpPr>
        <p:spPr>
          <a:xfrm rot="17799975">
            <a:off x="247236" y="3652905"/>
            <a:ext cx="343574" cy="1131270"/>
          </a:xfrm>
          <a:custGeom>
            <a:avLst/>
            <a:gdLst>
              <a:gd name="connsiteX0" fmla="*/ 343574 w 343574"/>
              <a:gd name="connsiteY0" fmla="*/ 0 h 1131270"/>
              <a:gd name="connsiteX1" fmla="*/ 343574 w 343574"/>
              <a:gd name="connsiteY1" fmla="*/ 1131270 h 1131270"/>
              <a:gd name="connsiteX2" fmla="*/ 0 w 343574"/>
              <a:gd name="connsiteY2" fmla="*/ 1131270 h 1131270"/>
              <a:gd name="connsiteX3" fmla="*/ 0 w 343574"/>
              <a:gd name="connsiteY3" fmla="*/ 172546 h 113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131270">
                <a:moveTo>
                  <a:pt x="343574" y="0"/>
                </a:moveTo>
                <a:lnTo>
                  <a:pt x="343574" y="1131270"/>
                </a:lnTo>
                <a:lnTo>
                  <a:pt x="0" y="1131270"/>
                </a:lnTo>
                <a:lnTo>
                  <a:pt x="0" y="17254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6029A-C8FF-4786-BCB3-428F268524C7}"/>
              </a:ext>
            </a:extLst>
          </p:cNvPr>
          <p:cNvSpPr/>
          <p:nvPr userDrawn="1"/>
        </p:nvSpPr>
        <p:spPr>
          <a:xfrm rot="5679720">
            <a:off x="1568629" y="5629488"/>
            <a:ext cx="194153" cy="5705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2A9AB5-79DA-46F0-BE4F-C0D77E1460E5}"/>
              </a:ext>
            </a:extLst>
          </p:cNvPr>
          <p:cNvSpPr/>
          <p:nvPr userDrawn="1"/>
        </p:nvSpPr>
        <p:spPr>
          <a:xfrm rot="8604678">
            <a:off x="1264227" y="4237744"/>
            <a:ext cx="193367" cy="53312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8DF1FB72-2314-403F-8449-A3B3A95E091C}"/>
              </a:ext>
            </a:extLst>
          </p:cNvPr>
          <p:cNvSpPr/>
          <p:nvPr userDrawn="1"/>
        </p:nvSpPr>
        <p:spPr>
          <a:xfrm rot="8920103">
            <a:off x="1510758" y="-81786"/>
            <a:ext cx="238958" cy="518707"/>
          </a:xfrm>
          <a:custGeom>
            <a:avLst/>
            <a:gdLst>
              <a:gd name="connsiteX0" fmla="*/ 176418 w 238958"/>
              <a:gd name="connsiteY0" fmla="*/ 518707 h 518707"/>
              <a:gd name="connsiteX1" fmla="*/ 0 w 238958"/>
              <a:gd name="connsiteY1" fmla="*/ 411309 h 518707"/>
              <a:gd name="connsiteX2" fmla="*/ 0 w 238958"/>
              <a:gd name="connsiteY2" fmla="*/ 0 h 518707"/>
              <a:gd name="connsiteX3" fmla="*/ 238958 w 238958"/>
              <a:gd name="connsiteY3" fmla="*/ 0 h 518707"/>
              <a:gd name="connsiteX4" fmla="*/ 238958 w 238958"/>
              <a:gd name="connsiteY4" fmla="*/ 518707 h 5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58" h="518707">
                <a:moveTo>
                  <a:pt x="176418" y="518707"/>
                </a:moveTo>
                <a:lnTo>
                  <a:pt x="0" y="411309"/>
                </a:lnTo>
                <a:lnTo>
                  <a:pt x="0" y="0"/>
                </a:lnTo>
                <a:lnTo>
                  <a:pt x="238958" y="0"/>
                </a:lnTo>
                <a:lnTo>
                  <a:pt x="238958" y="51870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043F568C-17B0-41DA-914B-253F67DB3ECC}"/>
              </a:ext>
            </a:extLst>
          </p:cNvPr>
          <p:cNvSpPr/>
          <p:nvPr userDrawn="1"/>
        </p:nvSpPr>
        <p:spPr>
          <a:xfrm rot="5400000">
            <a:off x="-93489" y="4209581"/>
            <a:ext cx="777923" cy="609650"/>
          </a:xfrm>
          <a:custGeom>
            <a:avLst/>
            <a:gdLst>
              <a:gd name="connsiteX0" fmla="*/ 0 w 777923"/>
              <a:gd name="connsiteY0" fmla="*/ 609650 h 609650"/>
              <a:gd name="connsiteX1" fmla="*/ 0 w 777923"/>
              <a:gd name="connsiteY1" fmla="*/ 0 h 609650"/>
              <a:gd name="connsiteX2" fmla="*/ 777923 w 777923"/>
              <a:gd name="connsiteY2" fmla="*/ 0 h 609650"/>
              <a:gd name="connsiteX3" fmla="*/ 777923 w 777923"/>
              <a:gd name="connsiteY3" fmla="*/ 609650 h 6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609650">
                <a:moveTo>
                  <a:pt x="0" y="609650"/>
                </a:moveTo>
                <a:lnTo>
                  <a:pt x="0" y="0"/>
                </a:lnTo>
                <a:lnTo>
                  <a:pt x="777923" y="0"/>
                </a:lnTo>
                <a:lnTo>
                  <a:pt x="777923" y="60965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1D3AC447-2913-495C-B8BA-42508EDB8247}"/>
              </a:ext>
            </a:extLst>
          </p:cNvPr>
          <p:cNvSpPr/>
          <p:nvPr userDrawn="1"/>
        </p:nvSpPr>
        <p:spPr>
          <a:xfrm rot="13533244">
            <a:off x="1201777" y="6360525"/>
            <a:ext cx="550616" cy="564416"/>
          </a:xfrm>
          <a:custGeom>
            <a:avLst/>
            <a:gdLst>
              <a:gd name="connsiteX0" fmla="*/ 550616 w 550616"/>
              <a:gd name="connsiteY0" fmla="*/ 564416 h 564416"/>
              <a:gd name="connsiteX1" fmla="*/ 0 w 550616"/>
              <a:gd name="connsiteY1" fmla="*/ 564416 h 564416"/>
              <a:gd name="connsiteX2" fmla="*/ 0 w 550616"/>
              <a:gd name="connsiteY2" fmla="*/ 220300 h 564416"/>
              <a:gd name="connsiteX3" fmla="*/ 216079 w 550616"/>
              <a:gd name="connsiteY3" fmla="*/ 0 h 564416"/>
              <a:gd name="connsiteX4" fmla="*/ 550616 w 550616"/>
              <a:gd name="connsiteY4" fmla="*/ 0 h 56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16" h="564416">
                <a:moveTo>
                  <a:pt x="550616" y="564416"/>
                </a:moveTo>
                <a:lnTo>
                  <a:pt x="0" y="564416"/>
                </a:lnTo>
                <a:lnTo>
                  <a:pt x="0" y="220300"/>
                </a:lnTo>
                <a:lnTo>
                  <a:pt x="216079" y="0"/>
                </a:lnTo>
                <a:lnTo>
                  <a:pt x="550616" y="0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FA13820A-23F1-4235-82CF-A1E31C6EE266}"/>
              </a:ext>
            </a:extLst>
          </p:cNvPr>
          <p:cNvSpPr/>
          <p:nvPr userDrawn="1"/>
        </p:nvSpPr>
        <p:spPr>
          <a:xfrm rot="15531050">
            <a:off x="-242114" y="4156767"/>
            <a:ext cx="1072551" cy="830086"/>
          </a:xfrm>
          <a:custGeom>
            <a:avLst/>
            <a:gdLst>
              <a:gd name="connsiteX0" fmla="*/ 1072551 w 1072551"/>
              <a:gd name="connsiteY0" fmla="*/ 830086 h 830086"/>
              <a:gd name="connsiteX1" fmla="*/ 0 w 1072551"/>
              <a:gd name="connsiteY1" fmla="*/ 830086 h 830086"/>
              <a:gd name="connsiteX2" fmla="*/ 0 w 1072551"/>
              <a:gd name="connsiteY2" fmla="*/ 0 h 830086"/>
              <a:gd name="connsiteX3" fmla="*/ 699490 w 1072551"/>
              <a:gd name="connsiteY3" fmla="*/ 137858 h 830086"/>
              <a:gd name="connsiteX4" fmla="*/ 1072551 w 1072551"/>
              <a:gd name="connsiteY4" fmla="*/ 211382 h 8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830086">
                <a:moveTo>
                  <a:pt x="1072551" y="830086"/>
                </a:moveTo>
                <a:lnTo>
                  <a:pt x="0" y="830086"/>
                </a:lnTo>
                <a:lnTo>
                  <a:pt x="0" y="0"/>
                </a:lnTo>
                <a:lnTo>
                  <a:pt x="699490" y="137858"/>
                </a:lnTo>
                <a:lnTo>
                  <a:pt x="1072551" y="211382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F6B0E6-D2DE-4273-9530-E87A35FE6034}"/>
              </a:ext>
            </a:extLst>
          </p:cNvPr>
          <p:cNvSpPr/>
          <p:nvPr userDrawn="1"/>
        </p:nvSpPr>
        <p:spPr>
          <a:xfrm rot="3244216">
            <a:off x="1144173" y="328197"/>
            <a:ext cx="151516" cy="1637731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id="{E606A505-24B4-4E4A-B326-C37B6C58CD8D}"/>
              </a:ext>
            </a:extLst>
          </p:cNvPr>
          <p:cNvSpPr/>
          <p:nvPr/>
        </p:nvSpPr>
        <p:spPr>
          <a:xfrm>
            <a:off x="-7390" y="4220832"/>
            <a:ext cx="2658173" cy="2637168"/>
          </a:xfrm>
          <a:custGeom>
            <a:avLst/>
            <a:gdLst>
              <a:gd name="connsiteX0" fmla="*/ 1037898 w 2658173"/>
              <a:gd name="connsiteY0" fmla="*/ 2635885 h 2637168"/>
              <a:gd name="connsiteX1" fmla="*/ 1038512 w 2658173"/>
              <a:gd name="connsiteY1" fmla="*/ 2637168 h 2637168"/>
              <a:gd name="connsiteX2" fmla="*/ 1038243 w 2658173"/>
              <a:gd name="connsiteY2" fmla="*/ 2637168 h 2637168"/>
              <a:gd name="connsiteX3" fmla="*/ 1066923 w 2658173"/>
              <a:gd name="connsiteY3" fmla="*/ 2627971 h 2637168"/>
              <a:gd name="connsiteX4" fmla="*/ 1070512 w 2658173"/>
              <a:gd name="connsiteY4" fmla="*/ 2637168 h 2637168"/>
              <a:gd name="connsiteX5" fmla="*/ 1063997 w 2658173"/>
              <a:gd name="connsiteY5" fmla="*/ 2637168 h 2637168"/>
              <a:gd name="connsiteX6" fmla="*/ 243675 w 2658173"/>
              <a:gd name="connsiteY6" fmla="*/ 2627970 h 2637168"/>
              <a:gd name="connsiteX7" fmla="*/ 240674 w 2658173"/>
              <a:gd name="connsiteY7" fmla="*/ 2637168 h 2637168"/>
              <a:gd name="connsiteX8" fmla="*/ 235772 w 2658173"/>
              <a:gd name="connsiteY8" fmla="*/ 2637168 h 2637168"/>
              <a:gd name="connsiteX9" fmla="*/ 1037898 w 2658173"/>
              <a:gd name="connsiteY9" fmla="*/ 2622692 h 2637168"/>
              <a:gd name="connsiteX10" fmla="*/ 1040537 w 2658173"/>
              <a:gd name="connsiteY10" fmla="*/ 2630608 h 2637168"/>
              <a:gd name="connsiteX11" fmla="*/ 1037898 w 2658173"/>
              <a:gd name="connsiteY11" fmla="*/ 2622692 h 2637168"/>
              <a:gd name="connsiteX12" fmla="*/ 212008 w 2658173"/>
              <a:gd name="connsiteY12" fmla="*/ 2612139 h 2637168"/>
              <a:gd name="connsiteX13" fmla="*/ 209369 w 2658173"/>
              <a:gd name="connsiteY13" fmla="*/ 2625332 h 2637168"/>
              <a:gd name="connsiteX14" fmla="*/ 212008 w 2658173"/>
              <a:gd name="connsiteY14" fmla="*/ 2612139 h 2637168"/>
              <a:gd name="connsiteX15" fmla="*/ 821536 w 2658173"/>
              <a:gd name="connsiteY15" fmla="*/ 2596306 h 2637168"/>
              <a:gd name="connsiteX16" fmla="*/ 815654 w 2658173"/>
              <a:gd name="connsiteY16" fmla="*/ 2637168 h 2637168"/>
              <a:gd name="connsiteX17" fmla="*/ 800795 w 2658173"/>
              <a:gd name="connsiteY17" fmla="*/ 2637168 h 2637168"/>
              <a:gd name="connsiteX18" fmla="*/ 167151 w 2658173"/>
              <a:gd name="connsiteY18" fmla="*/ 2572558 h 2637168"/>
              <a:gd name="connsiteX19" fmla="*/ 169790 w 2658173"/>
              <a:gd name="connsiteY19" fmla="*/ 2583112 h 2637168"/>
              <a:gd name="connsiteX20" fmla="*/ 167151 w 2658173"/>
              <a:gd name="connsiteY20" fmla="*/ 2572558 h 2637168"/>
              <a:gd name="connsiteX21" fmla="*/ 404382 w 2658173"/>
              <a:gd name="connsiteY21" fmla="*/ 2565097 h 2637168"/>
              <a:gd name="connsiteX22" fmla="*/ 412546 w 2658173"/>
              <a:gd name="connsiteY22" fmla="*/ 2593669 h 2637168"/>
              <a:gd name="connsiteX23" fmla="*/ 394075 w 2658173"/>
              <a:gd name="connsiteY23" fmla="*/ 2569921 h 2637168"/>
              <a:gd name="connsiteX24" fmla="*/ 404382 w 2658173"/>
              <a:gd name="connsiteY24" fmla="*/ 2565097 h 2637168"/>
              <a:gd name="connsiteX25" fmla="*/ 771402 w 2658173"/>
              <a:gd name="connsiteY25" fmla="*/ 2556727 h 2637168"/>
              <a:gd name="connsiteX26" fmla="*/ 771402 w 2658173"/>
              <a:gd name="connsiteY26" fmla="*/ 2577836 h 2637168"/>
              <a:gd name="connsiteX27" fmla="*/ 771402 w 2658173"/>
              <a:gd name="connsiteY27" fmla="*/ 2556727 h 2637168"/>
              <a:gd name="connsiteX28" fmla="*/ 436292 w 2658173"/>
              <a:gd name="connsiteY28" fmla="*/ 2554089 h 2637168"/>
              <a:gd name="connsiteX29" fmla="*/ 438931 w 2658173"/>
              <a:gd name="connsiteY29" fmla="*/ 2569921 h 2637168"/>
              <a:gd name="connsiteX30" fmla="*/ 436292 w 2658173"/>
              <a:gd name="connsiteY30" fmla="*/ 2554089 h 2637168"/>
              <a:gd name="connsiteX31" fmla="*/ 1165213 w 2658173"/>
              <a:gd name="connsiteY31" fmla="*/ 2553098 h 2637168"/>
              <a:gd name="connsiteX32" fmla="*/ 1183023 w 2658173"/>
              <a:gd name="connsiteY32" fmla="*/ 2609499 h 2637168"/>
              <a:gd name="connsiteX33" fmla="*/ 1143444 w 2658173"/>
              <a:gd name="connsiteY33" fmla="*/ 2567281 h 2637168"/>
              <a:gd name="connsiteX34" fmla="*/ 1165213 w 2658173"/>
              <a:gd name="connsiteY34" fmla="*/ 2553098 h 2637168"/>
              <a:gd name="connsiteX35" fmla="*/ 594779 w 2658173"/>
              <a:gd name="connsiteY35" fmla="*/ 2540235 h 2637168"/>
              <a:gd name="connsiteX36" fmla="*/ 581421 w 2658173"/>
              <a:gd name="connsiteY36" fmla="*/ 2546172 h 2637168"/>
              <a:gd name="connsiteX37" fmla="*/ 594779 w 2658173"/>
              <a:gd name="connsiteY37" fmla="*/ 2540235 h 2637168"/>
              <a:gd name="connsiteX38" fmla="*/ 752933 w 2658173"/>
              <a:gd name="connsiteY38" fmla="*/ 2506593 h 2637168"/>
              <a:gd name="connsiteX39" fmla="*/ 747655 w 2658173"/>
              <a:gd name="connsiteY39" fmla="*/ 2519786 h 2637168"/>
              <a:gd name="connsiteX40" fmla="*/ 752933 w 2658173"/>
              <a:gd name="connsiteY40" fmla="*/ 2506593 h 2637168"/>
              <a:gd name="connsiteX41" fmla="*/ 185622 w 2658173"/>
              <a:gd name="connsiteY41" fmla="*/ 2493400 h 2637168"/>
              <a:gd name="connsiteX42" fmla="*/ 175067 w 2658173"/>
              <a:gd name="connsiteY42" fmla="*/ 2519786 h 2637168"/>
              <a:gd name="connsiteX43" fmla="*/ 185622 w 2658173"/>
              <a:gd name="connsiteY43" fmla="*/ 2493400 h 2637168"/>
              <a:gd name="connsiteX44" fmla="*/ 502260 w 2658173"/>
              <a:gd name="connsiteY44" fmla="*/ 2485483 h 2637168"/>
              <a:gd name="connsiteX45" fmla="*/ 499621 w 2658173"/>
              <a:gd name="connsiteY45" fmla="*/ 2493399 h 2637168"/>
              <a:gd name="connsiteX46" fmla="*/ 502260 w 2658173"/>
              <a:gd name="connsiteY46" fmla="*/ 2485483 h 2637168"/>
              <a:gd name="connsiteX47" fmla="*/ 751160 w 2658173"/>
              <a:gd name="connsiteY47" fmla="*/ 2479876 h 2637168"/>
              <a:gd name="connsiteX48" fmla="*/ 758211 w 2658173"/>
              <a:gd name="connsiteY48" fmla="*/ 2482844 h 2637168"/>
              <a:gd name="connsiteX49" fmla="*/ 751160 w 2658173"/>
              <a:gd name="connsiteY49" fmla="*/ 2479876 h 2637168"/>
              <a:gd name="connsiteX50" fmla="*/ 1231179 w 2658173"/>
              <a:gd name="connsiteY50" fmla="*/ 2469651 h 2637168"/>
              <a:gd name="connsiteX51" fmla="*/ 1238435 w 2658173"/>
              <a:gd name="connsiteY51" fmla="*/ 2472289 h 2637168"/>
              <a:gd name="connsiteX52" fmla="*/ 1227881 w 2658173"/>
              <a:gd name="connsiteY52" fmla="*/ 2474928 h 2637168"/>
              <a:gd name="connsiteX53" fmla="*/ 1231179 w 2658173"/>
              <a:gd name="connsiteY53" fmla="*/ 2469651 h 2637168"/>
              <a:gd name="connsiteX54" fmla="*/ 1008027 w 2658173"/>
              <a:gd name="connsiteY54" fmla="*/ 2461878 h 2637168"/>
              <a:gd name="connsiteX55" fmla="*/ 1009525 w 2658173"/>
              <a:gd name="connsiteY55" fmla="*/ 2463709 h 2637168"/>
              <a:gd name="connsiteX56" fmla="*/ 1008461 w 2658173"/>
              <a:gd name="connsiteY56" fmla="*/ 2463962 h 2637168"/>
              <a:gd name="connsiteX57" fmla="*/ 539199 w 2658173"/>
              <a:gd name="connsiteY57" fmla="*/ 2456458 h 2637168"/>
              <a:gd name="connsiteX58" fmla="*/ 531283 w 2658173"/>
              <a:gd name="connsiteY58" fmla="*/ 2480206 h 2637168"/>
              <a:gd name="connsiteX59" fmla="*/ 539199 w 2658173"/>
              <a:gd name="connsiteY59" fmla="*/ 2456458 h 2637168"/>
              <a:gd name="connsiteX60" fmla="*/ 544476 w 2658173"/>
              <a:gd name="connsiteY60" fmla="*/ 2440626 h 2637168"/>
              <a:gd name="connsiteX61" fmla="*/ 533922 w 2658173"/>
              <a:gd name="connsiteY61" fmla="*/ 2448542 h 2637168"/>
              <a:gd name="connsiteX62" fmla="*/ 544476 w 2658173"/>
              <a:gd name="connsiteY62" fmla="*/ 2440626 h 2637168"/>
              <a:gd name="connsiteX63" fmla="*/ 715993 w 2658173"/>
              <a:gd name="connsiteY63" fmla="*/ 2437988 h 2637168"/>
              <a:gd name="connsiteX64" fmla="*/ 713353 w 2658173"/>
              <a:gd name="connsiteY64" fmla="*/ 2453820 h 2637168"/>
              <a:gd name="connsiteX65" fmla="*/ 715993 w 2658173"/>
              <a:gd name="connsiteY65" fmla="*/ 2437988 h 2637168"/>
              <a:gd name="connsiteX66" fmla="*/ 391440 w 2658173"/>
              <a:gd name="connsiteY66" fmla="*/ 2435349 h 2637168"/>
              <a:gd name="connsiteX67" fmla="*/ 248952 w 2658173"/>
              <a:gd name="connsiteY67" fmla="*/ 2625331 h 2637168"/>
              <a:gd name="connsiteX68" fmla="*/ 391440 w 2658173"/>
              <a:gd name="connsiteY68" fmla="*/ 2435349 h 2637168"/>
              <a:gd name="connsiteX69" fmla="*/ 578783 w 2658173"/>
              <a:gd name="connsiteY69" fmla="*/ 2403686 h 2637168"/>
              <a:gd name="connsiteX70" fmla="*/ 578783 w 2658173"/>
              <a:gd name="connsiteY70" fmla="*/ 2403686 h 2637168"/>
              <a:gd name="connsiteX71" fmla="*/ 1051092 w 2658173"/>
              <a:gd name="connsiteY71" fmla="*/ 2401047 h 2637168"/>
              <a:gd name="connsiteX72" fmla="*/ 1069562 w 2658173"/>
              <a:gd name="connsiteY72" fmla="*/ 2467013 h 2637168"/>
              <a:gd name="connsiteX73" fmla="*/ 1072201 w 2658173"/>
              <a:gd name="connsiteY73" fmla="*/ 2448542 h 2637168"/>
              <a:gd name="connsiteX74" fmla="*/ 1051092 w 2658173"/>
              <a:gd name="connsiteY74" fmla="*/ 2401047 h 2637168"/>
              <a:gd name="connsiteX75" fmla="*/ 636837 w 2658173"/>
              <a:gd name="connsiteY75" fmla="*/ 2393130 h 2637168"/>
              <a:gd name="connsiteX76" fmla="*/ 526011 w 2658173"/>
              <a:gd name="connsiteY76" fmla="*/ 2540894 h 2637168"/>
              <a:gd name="connsiteX77" fmla="*/ 636837 w 2658173"/>
              <a:gd name="connsiteY77" fmla="*/ 2393130 h 2637168"/>
              <a:gd name="connsiteX78" fmla="*/ 1028493 w 2658173"/>
              <a:gd name="connsiteY78" fmla="*/ 2388111 h 2637168"/>
              <a:gd name="connsiteX79" fmla="*/ 1024705 w 2658173"/>
              <a:gd name="connsiteY79" fmla="*/ 2390492 h 2637168"/>
              <a:gd name="connsiteX80" fmla="*/ 1028493 w 2658173"/>
              <a:gd name="connsiteY80" fmla="*/ 2388111 h 2637168"/>
              <a:gd name="connsiteX81" fmla="*/ 1687004 w 2658173"/>
              <a:gd name="connsiteY81" fmla="*/ 2387854 h 2637168"/>
              <a:gd name="connsiteX82" fmla="*/ 1681727 w 2658173"/>
              <a:gd name="connsiteY82" fmla="*/ 2401047 h 2637168"/>
              <a:gd name="connsiteX83" fmla="*/ 1687004 w 2658173"/>
              <a:gd name="connsiteY83" fmla="*/ 2387854 h 2637168"/>
              <a:gd name="connsiteX84" fmla="*/ 1402031 w 2658173"/>
              <a:gd name="connsiteY84" fmla="*/ 2387853 h 2637168"/>
              <a:gd name="connsiteX85" fmla="*/ 1404669 w 2658173"/>
              <a:gd name="connsiteY85" fmla="*/ 2432710 h 2637168"/>
              <a:gd name="connsiteX86" fmla="*/ 1402031 w 2658173"/>
              <a:gd name="connsiteY86" fmla="*/ 2387853 h 2637168"/>
              <a:gd name="connsiteX87" fmla="*/ 496982 w 2658173"/>
              <a:gd name="connsiteY87" fmla="*/ 2387853 h 2637168"/>
              <a:gd name="connsiteX88" fmla="*/ 491705 w 2658173"/>
              <a:gd name="connsiteY88" fmla="*/ 2398408 h 2637168"/>
              <a:gd name="connsiteX89" fmla="*/ 496982 w 2658173"/>
              <a:gd name="connsiteY89" fmla="*/ 2387853 h 2637168"/>
              <a:gd name="connsiteX90" fmla="*/ 1763526 w 2658173"/>
              <a:gd name="connsiteY90" fmla="*/ 2385216 h 2637168"/>
              <a:gd name="connsiteX91" fmla="*/ 1760887 w 2658173"/>
              <a:gd name="connsiteY91" fmla="*/ 2414241 h 2637168"/>
              <a:gd name="connsiteX92" fmla="*/ 1763526 w 2658173"/>
              <a:gd name="connsiteY92" fmla="*/ 2385216 h 2637168"/>
              <a:gd name="connsiteX93" fmla="*/ 1214432 w 2658173"/>
              <a:gd name="connsiteY93" fmla="*/ 2380765 h 2637168"/>
              <a:gd name="connsiteX94" fmla="*/ 1213698 w 2658173"/>
              <a:gd name="connsiteY94" fmla="*/ 2625332 h 2637168"/>
              <a:gd name="connsiteX95" fmla="*/ 1213734 w 2658173"/>
              <a:gd name="connsiteY95" fmla="*/ 2637168 h 2637168"/>
              <a:gd name="connsiteX96" fmla="*/ 1200415 w 2658173"/>
              <a:gd name="connsiteY96" fmla="*/ 2637168 h 2637168"/>
              <a:gd name="connsiteX97" fmla="*/ 1199335 w 2658173"/>
              <a:gd name="connsiteY97" fmla="*/ 2602795 h 2637168"/>
              <a:gd name="connsiteX98" fmla="*/ 1203144 w 2658173"/>
              <a:gd name="connsiteY98" fmla="*/ 2464704 h 2637168"/>
              <a:gd name="connsiteX99" fmla="*/ 621001 w 2658173"/>
              <a:gd name="connsiteY99" fmla="*/ 2372805 h 2637168"/>
              <a:gd name="connsiteX100" fmla="*/ 628917 w 2658173"/>
              <a:gd name="connsiteY100" fmla="*/ 2374991 h 2637168"/>
              <a:gd name="connsiteX101" fmla="*/ 621002 w 2658173"/>
              <a:gd name="connsiteY101" fmla="*/ 2398409 h 2637168"/>
              <a:gd name="connsiteX102" fmla="*/ 605169 w 2658173"/>
              <a:gd name="connsiteY102" fmla="*/ 2377300 h 2637168"/>
              <a:gd name="connsiteX103" fmla="*/ 621001 w 2658173"/>
              <a:gd name="connsiteY103" fmla="*/ 2372805 h 2637168"/>
              <a:gd name="connsiteX104" fmla="*/ 1043176 w 2658173"/>
              <a:gd name="connsiteY104" fmla="*/ 2364106 h 2637168"/>
              <a:gd name="connsiteX105" fmla="*/ 1043176 w 2658173"/>
              <a:gd name="connsiteY105" fmla="*/ 2364106 h 2637168"/>
              <a:gd name="connsiteX106" fmla="*/ 801168 w 2658173"/>
              <a:gd name="connsiteY106" fmla="*/ 2356974 h 2637168"/>
              <a:gd name="connsiteX107" fmla="*/ 800426 w 2658173"/>
              <a:gd name="connsiteY107" fmla="*/ 2358829 h 2637168"/>
              <a:gd name="connsiteX108" fmla="*/ 801168 w 2658173"/>
              <a:gd name="connsiteY108" fmla="*/ 2356974 h 2637168"/>
              <a:gd name="connsiteX109" fmla="*/ 462682 w 2658173"/>
              <a:gd name="connsiteY109" fmla="*/ 2350912 h 2637168"/>
              <a:gd name="connsiteX110" fmla="*/ 428380 w 2658173"/>
              <a:gd name="connsiteY110" fmla="*/ 2395769 h 2637168"/>
              <a:gd name="connsiteX111" fmla="*/ 462682 w 2658173"/>
              <a:gd name="connsiteY111" fmla="*/ 2350912 h 2637168"/>
              <a:gd name="connsiteX112" fmla="*/ 1299125 w 2658173"/>
              <a:gd name="connsiteY112" fmla="*/ 2345634 h 2637168"/>
              <a:gd name="connsiteX113" fmla="*/ 1307041 w 2658173"/>
              <a:gd name="connsiteY113" fmla="*/ 2398407 h 2637168"/>
              <a:gd name="connsiteX114" fmla="*/ 1299125 w 2658173"/>
              <a:gd name="connsiteY114" fmla="*/ 2345634 h 2637168"/>
              <a:gd name="connsiteX115" fmla="*/ 1541879 w 2658173"/>
              <a:gd name="connsiteY115" fmla="*/ 2329802 h 2637168"/>
              <a:gd name="connsiteX116" fmla="*/ 1594653 w 2658173"/>
              <a:gd name="connsiteY116" fmla="*/ 2467012 h 2637168"/>
              <a:gd name="connsiteX117" fmla="*/ 1541879 w 2658173"/>
              <a:gd name="connsiteY117" fmla="*/ 2329802 h 2637168"/>
              <a:gd name="connsiteX118" fmla="*/ 2218114 w 2658173"/>
              <a:gd name="connsiteY118" fmla="*/ 2328650 h 2637168"/>
              <a:gd name="connsiteX119" fmla="*/ 2217372 w 2658173"/>
              <a:gd name="connsiteY119" fmla="*/ 2350913 h 2637168"/>
              <a:gd name="connsiteX120" fmla="*/ 2218114 w 2658173"/>
              <a:gd name="connsiteY120" fmla="*/ 2328650 h 2637168"/>
              <a:gd name="connsiteX121" fmla="*/ 1298219 w 2658173"/>
              <a:gd name="connsiteY121" fmla="*/ 2310673 h 2637168"/>
              <a:gd name="connsiteX122" fmla="*/ 1288571 w 2658173"/>
              <a:gd name="connsiteY122" fmla="*/ 2316610 h 2637168"/>
              <a:gd name="connsiteX123" fmla="*/ 1298219 w 2658173"/>
              <a:gd name="connsiteY123" fmla="*/ 2310673 h 2637168"/>
              <a:gd name="connsiteX124" fmla="*/ 486098 w 2658173"/>
              <a:gd name="connsiteY124" fmla="*/ 2295171 h 2637168"/>
              <a:gd name="connsiteX125" fmla="*/ 491705 w 2658173"/>
              <a:gd name="connsiteY125" fmla="*/ 2295501 h 2637168"/>
              <a:gd name="connsiteX126" fmla="*/ 486428 w 2658173"/>
              <a:gd name="connsiteY126" fmla="*/ 2300778 h 2637168"/>
              <a:gd name="connsiteX127" fmla="*/ 486098 w 2658173"/>
              <a:gd name="connsiteY127" fmla="*/ 2295171 h 2637168"/>
              <a:gd name="connsiteX128" fmla="*/ 172429 w 2658173"/>
              <a:gd name="connsiteY128" fmla="*/ 2288904 h 2637168"/>
              <a:gd name="connsiteX129" fmla="*/ 180345 w 2658173"/>
              <a:gd name="connsiteY129" fmla="*/ 2290223 h 2637168"/>
              <a:gd name="connsiteX130" fmla="*/ 172429 w 2658173"/>
              <a:gd name="connsiteY130" fmla="*/ 2295500 h 2637168"/>
              <a:gd name="connsiteX131" fmla="*/ 172429 w 2658173"/>
              <a:gd name="connsiteY131" fmla="*/ 2288904 h 2637168"/>
              <a:gd name="connsiteX132" fmla="*/ 2119742 w 2658173"/>
              <a:gd name="connsiteY132" fmla="*/ 2287585 h 2637168"/>
              <a:gd name="connsiteX133" fmla="*/ 2117103 w 2658173"/>
              <a:gd name="connsiteY133" fmla="*/ 2295501 h 2637168"/>
              <a:gd name="connsiteX134" fmla="*/ 2119742 w 2658173"/>
              <a:gd name="connsiteY134" fmla="*/ 2287585 h 2637168"/>
              <a:gd name="connsiteX135" fmla="*/ 814361 w 2658173"/>
              <a:gd name="connsiteY135" fmla="*/ 2276494 h 2637168"/>
              <a:gd name="connsiteX136" fmla="*/ 813619 w 2658173"/>
              <a:gd name="connsiteY136" fmla="*/ 2337719 h 2637168"/>
              <a:gd name="connsiteX137" fmla="*/ 816257 w 2658173"/>
              <a:gd name="connsiteY137" fmla="*/ 2287585 h 2637168"/>
              <a:gd name="connsiteX138" fmla="*/ 814361 w 2658173"/>
              <a:gd name="connsiteY138" fmla="*/ 2276494 h 2637168"/>
              <a:gd name="connsiteX139" fmla="*/ 1848623 w 2658173"/>
              <a:gd name="connsiteY139" fmla="*/ 2272414 h 2637168"/>
              <a:gd name="connsiteX140" fmla="*/ 1858518 w 2658173"/>
              <a:gd name="connsiteY140" fmla="*/ 2284947 h 2637168"/>
              <a:gd name="connsiteX141" fmla="*/ 1834769 w 2658173"/>
              <a:gd name="connsiteY141" fmla="*/ 2279670 h 2637168"/>
              <a:gd name="connsiteX142" fmla="*/ 1848623 w 2658173"/>
              <a:gd name="connsiteY142" fmla="*/ 2272414 h 2637168"/>
              <a:gd name="connsiteX143" fmla="*/ 1085394 w 2658173"/>
              <a:gd name="connsiteY143" fmla="*/ 2263837 h 2637168"/>
              <a:gd name="connsiteX144" fmla="*/ 1072201 w 2658173"/>
              <a:gd name="connsiteY144" fmla="*/ 2379938 h 2637168"/>
              <a:gd name="connsiteX145" fmla="*/ 1085394 w 2658173"/>
              <a:gd name="connsiteY145" fmla="*/ 2263837 h 2637168"/>
              <a:gd name="connsiteX146" fmla="*/ 396715 w 2658173"/>
              <a:gd name="connsiteY146" fmla="*/ 2263837 h 2637168"/>
              <a:gd name="connsiteX147" fmla="*/ 394076 w 2658173"/>
              <a:gd name="connsiteY147" fmla="*/ 2300778 h 2637168"/>
              <a:gd name="connsiteX148" fmla="*/ 396715 w 2658173"/>
              <a:gd name="connsiteY148" fmla="*/ 2263837 h 2637168"/>
              <a:gd name="connsiteX149" fmla="*/ 527000 w 2658173"/>
              <a:gd name="connsiteY149" fmla="*/ 2261198 h 2637168"/>
              <a:gd name="connsiteX150" fmla="*/ 494346 w 2658173"/>
              <a:gd name="connsiteY150" fmla="*/ 2308693 h 2637168"/>
              <a:gd name="connsiteX151" fmla="*/ 518094 w 2658173"/>
              <a:gd name="connsiteY151" fmla="*/ 2269114 h 2637168"/>
              <a:gd name="connsiteX152" fmla="*/ 527000 w 2658173"/>
              <a:gd name="connsiteY152" fmla="*/ 2261198 h 2637168"/>
              <a:gd name="connsiteX153" fmla="*/ 1404010 w 2658173"/>
              <a:gd name="connsiteY153" fmla="*/ 2250645 h 2637168"/>
              <a:gd name="connsiteX154" fmla="*/ 1433694 w 2658173"/>
              <a:gd name="connsiteY154" fmla="*/ 2261199 h 2637168"/>
              <a:gd name="connsiteX155" fmla="*/ 1438972 w 2658173"/>
              <a:gd name="connsiteY155" fmla="*/ 2263838 h 2637168"/>
              <a:gd name="connsiteX156" fmla="*/ 1378283 w 2658173"/>
              <a:gd name="connsiteY156" fmla="*/ 2263838 h 2637168"/>
              <a:gd name="connsiteX157" fmla="*/ 1404010 w 2658173"/>
              <a:gd name="connsiteY157" fmla="*/ 2250645 h 2637168"/>
              <a:gd name="connsiteX158" fmla="*/ 536524 w 2658173"/>
              <a:gd name="connsiteY158" fmla="*/ 2243553 h 2637168"/>
              <a:gd name="connsiteX159" fmla="*/ 557674 w 2658173"/>
              <a:gd name="connsiteY159" fmla="*/ 2248005 h 2637168"/>
              <a:gd name="connsiteX160" fmla="*/ 536524 w 2658173"/>
              <a:gd name="connsiteY160" fmla="*/ 2243553 h 2637168"/>
              <a:gd name="connsiteX161" fmla="*/ 1065604 w 2658173"/>
              <a:gd name="connsiteY161" fmla="*/ 2243264 h 2637168"/>
              <a:gd name="connsiteX162" fmla="*/ 1053730 w 2658173"/>
              <a:gd name="connsiteY162" fmla="*/ 2253283 h 2637168"/>
              <a:gd name="connsiteX163" fmla="*/ 1065604 w 2658173"/>
              <a:gd name="connsiteY163" fmla="*/ 2243264 h 2637168"/>
              <a:gd name="connsiteX164" fmla="*/ 458393 w 2658173"/>
              <a:gd name="connsiteY164" fmla="*/ 2233823 h 2637168"/>
              <a:gd name="connsiteX165" fmla="*/ 470597 w 2658173"/>
              <a:gd name="connsiteY165" fmla="*/ 2242729 h 2637168"/>
              <a:gd name="connsiteX166" fmla="*/ 444211 w 2658173"/>
              <a:gd name="connsiteY166" fmla="*/ 2242729 h 2637168"/>
              <a:gd name="connsiteX167" fmla="*/ 458393 w 2658173"/>
              <a:gd name="connsiteY167" fmla="*/ 2233823 h 2637168"/>
              <a:gd name="connsiteX168" fmla="*/ 1533964 w 2658173"/>
              <a:gd name="connsiteY168" fmla="*/ 2213703 h 2637168"/>
              <a:gd name="connsiteX169" fmla="*/ 1507577 w 2658173"/>
              <a:gd name="connsiteY169" fmla="*/ 2229535 h 2637168"/>
              <a:gd name="connsiteX170" fmla="*/ 1533964 w 2658173"/>
              <a:gd name="connsiteY170" fmla="*/ 2213703 h 2637168"/>
              <a:gd name="connsiteX171" fmla="*/ 388798 w 2658173"/>
              <a:gd name="connsiteY171" fmla="*/ 2213703 h 2637168"/>
              <a:gd name="connsiteX172" fmla="*/ 391437 w 2658173"/>
              <a:gd name="connsiteY172" fmla="*/ 2221619 h 2637168"/>
              <a:gd name="connsiteX173" fmla="*/ 388798 w 2658173"/>
              <a:gd name="connsiteY173" fmla="*/ 2213703 h 2637168"/>
              <a:gd name="connsiteX174" fmla="*/ 399353 w 2658173"/>
              <a:gd name="connsiteY174" fmla="*/ 2205787 h 2637168"/>
              <a:gd name="connsiteX175" fmla="*/ 401992 w 2658173"/>
              <a:gd name="connsiteY175" fmla="*/ 2216341 h 2637168"/>
              <a:gd name="connsiteX176" fmla="*/ 399353 w 2658173"/>
              <a:gd name="connsiteY176" fmla="*/ 2205787 h 2637168"/>
              <a:gd name="connsiteX177" fmla="*/ 188266 w 2658173"/>
              <a:gd name="connsiteY177" fmla="*/ 2205787 h 2637168"/>
              <a:gd name="connsiteX178" fmla="*/ 122300 w 2658173"/>
              <a:gd name="connsiteY178" fmla="*/ 2240089 h 2637168"/>
              <a:gd name="connsiteX179" fmla="*/ 188266 w 2658173"/>
              <a:gd name="connsiteY179" fmla="*/ 2205787 h 2637168"/>
              <a:gd name="connsiteX180" fmla="*/ 809619 w 2658173"/>
              <a:gd name="connsiteY180" fmla="*/ 2202777 h 2637168"/>
              <a:gd name="connsiteX181" fmla="*/ 818896 w 2658173"/>
              <a:gd name="connsiteY181" fmla="*/ 2226896 h 2637168"/>
              <a:gd name="connsiteX182" fmla="*/ 809619 w 2658173"/>
              <a:gd name="connsiteY182" fmla="*/ 2202777 h 2637168"/>
              <a:gd name="connsiteX183" fmla="*/ 1407762 w 2658173"/>
              <a:gd name="connsiteY183" fmla="*/ 2179607 h 2637168"/>
              <a:gd name="connsiteX184" fmla="*/ 1412587 w 2658173"/>
              <a:gd name="connsiteY184" fmla="*/ 2192594 h 2637168"/>
              <a:gd name="connsiteX185" fmla="*/ 1402031 w 2658173"/>
              <a:gd name="connsiteY185" fmla="*/ 2182039 h 2637168"/>
              <a:gd name="connsiteX186" fmla="*/ 1407762 w 2658173"/>
              <a:gd name="connsiteY186" fmla="*/ 2179607 h 2637168"/>
              <a:gd name="connsiteX187" fmla="*/ 1883625 w 2658173"/>
              <a:gd name="connsiteY187" fmla="*/ 2178741 h 2637168"/>
              <a:gd name="connsiteX188" fmla="*/ 1898096 w 2658173"/>
              <a:gd name="connsiteY188" fmla="*/ 2232173 h 2637168"/>
              <a:gd name="connsiteX189" fmla="*/ 1863794 w 2658173"/>
              <a:gd name="connsiteY189" fmla="*/ 2195232 h 2637168"/>
              <a:gd name="connsiteX190" fmla="*/ 1883625 w 2658173"/>
              <a:gd name="connsiteY190" fmla="*/ 2178741 h 2637168"/>
              <a:gd name="connsiteX191" fmla="*/ 766782 w 2658173"/>
              <a:gd name="connsiteY191" fmla="*/ 2154993 h 2637168"/>
              <a:gd name="connsiteX192" fmla="*/ 734459 w 2658173"/>
              <a:gd name="connsiteY192" fmla="*/ 2155653 h 2637168"/>
              <a:gd name="connsiteX193" fmla="*/ 771400 w 2658173"/>
              <a:gd name="connsiteY193" fmla="*/ 2174124 h 2637168"/>
              <a:gd name="connsiteX194" fmla="*/ 766782 w 2658173"/>
              <a:gd name="connsiteY194" fmla="*/ 2154993 h 2637168"/>
              <a:gd name="connsiteX195" fmla="*/ 163483 w 2658173"/>
              <a:gd name="connsiteY195" fmla="*/ 2142542 h 2637168"/>
              <a:gd name="connsiteX196" fmla="*/ 169792 w 2658173"/>
              <a:gd name="connsiteY196" fmla="*/ 2147737 h 2637168"/>
              <a:gd name="connsiteX197" fmla="*/ 163483 w 2658173"/>
              <a:gd name="connsiteY197" fmla="*/ 2142542 h 2637168"/>
              <a:gd name="connsiteX198" fmla="*/ 1417863 w 2658173"/>
              <a:gd name="connsiteY198" fmla="*/ 2142459 h 2637168"/>
              <a:gd name="connsiteX199" fmla="*/ 1665895 w 2658173"/>
              <a:gd name="connsiteY199" fmla="*/ 2208426 h 2637168"/>
              <a:gd name="connsiteX200" fmla="*/ 1417863 w 2658173"/>
              <a:gd name="connsiteY200" fmla="*/ 2142459 h 2637168"/>
              <a:gd name="connsiteX201" fmla="*/ 2078514 w 2658173"/>
              <a:gd name="connsiteY201" fmla="*/ 2136853 h 2637168"/>
              <a:gd name="connsiteX202" fmla="*/ 2080164 w 2658173"/>
              <a:gd name="connsiteY202" fmla="*/ 2150376 h 2637168"/>
              <a:gd name="connsiteX203" fmla="*/ 2066969 w 2658173"/>
              <a:gd name="connsiteY203" fmla="*/ 2137183 h 2637168"/>
              <a:gd name="connsiteX204" fmla="*/ 2078514 w 2658173"/>
              <a:gd name="connsiteY204" fmla="*/ 2136853 h 2637168"/>
              <a:gd name="connsiteX205" fmla="*/ 2238481 w 2658173"/>
              <a:gd name="connsiteY205" fmla="*/ 2131904 h 2637168"/>
              <a:gd name="connsiteX206" fmla="*/ 2233204 w 2658173"/>
              <a:gd name="connsiteY206" fmla="*/ 2139820 h 2637168"/>
              <a:gd name="connsiteX207" fmla="*/ 2238481 w 2658173"/>
              <a:gd name="connsiteY207" fmla="*/ 2131904 h 2637168"/>
              <a:gd name="connsiteX208" fmla="*/ 1412585 w 2658173"/>
              <a:gd name="connsiteY208" fmla="*/ 2116073 h 2637168"/>
              <a:gd name="connsiteX209" fmla="*/ 1417863 w 2658173"/>
              <a:gd name="connsiteY209" fmla="*/ 2126627 h 2637168"/>
              <a:gd name="connsiteX210" fmla="*/ 1412585 w 2658173"/>
              <a:gd name="connsiteY210" fmla="*/ 2116073 h 2637168"/>
              <a:gd name="connsiteX211" fmla="*/ 126258 w 2658173"/>
              <a:gd name="connsiteY211" fmla="*/ 2115084 h 2637168"/>
              <a:gd name="connsiteX212" fmla="*/ 135493 w 2658173"/>
              <a:gd name="connsiteY212" fmla="*/ 2129267 h 2637168"/>
              <a:gd name="connsiteX213" fmla="*/ 109106 w 2658173"/>
              <a:gd name="connsiteY213" fmla="*/ 2126628 h 2637168"/>
              <a:gd name="connsiteX214" fmla="*/ 126258 w 2658173"/>
              <a:gd name="connsiteY214" fmla="*/ 2115084 h 2637168"/>
              <a:gd name="connsiteX215" fmla="*/ 251582 w 2658173"/>
              <a:gd name="connsiteY215" fmla="*/ 2087049 h 2637168"/>
              <a:gd name="connsiteX216" fmla="*/ 204087 w 2658173"/>
              <a:gd name="connsiteY216" fmla="*/ 2105519 h 2637168"/>
              <a:gd name="connsiteX217" fmla="*/ 251582 w 2658173"/>
              <a:gd name="connsiteY217" fmla="*/ 2087049 h 2637168"/>
              <a:gd name="connsiteX218" fmla="*/ 2222649 w 2658173"/>
              <a:gd name="connsiteY218" fmla="*/ 2087048 h 2637168"/>
              <a:gd name="connsiteX219" fmla="*/ 2285977 w 2658173"/>
              <a:gd name="connsiteY219" fmla="*/ 2131905 h 2637168"/>
              <a:gd name="connsiteX220" fmla="*/ 2222649 w 2658173"/>
              <a:gd name="connsiteY220" fmla="*/ 2087048 h 2637168"/>
              <a:gd name="connsiteX221" fmla="*/ 190904 w 2658173"/>
              <a:gd name="connsiteY221" fmla="*/ 2071217 h 2637168"/>
              <a:gd name="connsiteX222" fmla="*/ 153963 w 2658173"/>
              <a:gd name="connsiteY222" fmla="*/ 2092326 h 2637168"/>
              <a:gd name="connsiteX223" fmla="*/ 190904 w 2658173"/>
              <a:gd name="connsiteY223" fmla="*/ 2071217 h 2637168"/>
              <a:gd name="connsiteX224" fmla="*/ 56334 w 2658173"/>
              <a:gd name="connsiteY224" fmla="*/ 2042191 h 2637168"/>
              <a:gd name="connsiteX225" fmla="*/ 1170 w 2658173"/>
              <a:gd name="connsiteY225" fmla="*/ 2068701 h 2637168"/>
              <a:gd name="connsiteX226" fmla="*/ 719 w 2658173"/>
              <a:gd name="connsiteY226" fmla="*/ 2068774 h 2637168"/>
              <a:gd name="connsiteX227" fmla="*/ 719 w 2658173"/>
              <a:gd name="connsiteY227" fmla="*/ 2048081 h 2637168"/>
              <a:gd name="connsiteX228" fmla="*/ 2284 w 2658173"/>
              <a:gd name="connsiteY228" fmla="*/ 2047922 h 2637168"/>
              <a:gd name="connsiteX229" fmla="*/ 56334 w 2658173"/>
              <a:gd name="connsiteY229" fmla="*/ 2042191 h 2637168"/>
              <a:gd name="connsiteX230" fmla="*/ 1399393 w 2658173"/>
              <a:gd name="connsiteY230" fmla="*/ 2028998 h 2637168"/>
              <a:gd name="connsiteX231" fmla="*/ 1399393 w 2658173"/>
              <a:gd name="connsiteY231" fmla="*/ 2028998 h 2637168"/>
              <a:gd name="connsiteX232" fmla="*/ 1562000 w 2658173"/>
              <a:gd name="connsiteY232" fmla="*/ 2025700 h 2637168"/>
              <a:gd name="connsiteX233" fmla="*/ 1573544 w 2658173"/>
              <a:gd name="connsiteY233" fmla="*/ 2034276 h 2637168"/>
              <a:gd name="connsiteX234" fmla="*/ 1552434 w 2658173"/>
              <a:gd name="connsiteY234" fmla="*/ 2036914 h 2637168"/>
              <a:gd name="connsiteX235" fmla="*/ 1562000 w 2658173"/>
              <a:gd name="connsiteY235" fmla="*/ 2025700 h 2637168"/>
              <a:gd name="connsiteX236" fmla="*/ 230352 w 2658173"/>
              <a:gd name="connsiteY236" fmla="*/ 1969670 h 2637168"/>
              <a:gd name="connsiteX237" fmla="*/ 241031 w 2658173"/>
              <a:gd name="connsiteY237" fmla="*/ 1976226 h 2637168"/>
              <a:gd name="connsiteX238" fmla="*/ 198813 w 2658173"/>
              <a:gd name="connsiteY238" fmla="*/ 1984142 h 2637168"/>
              <a:gd name="connsiteX239" fmla="*/ 230352 w 2658173"/>
              <a:gd name="connsiteY239" fmla="*/ 1969670 h 2637168"/>
              <a:gd name="connsiteX240" fmla="*/ 1766164 w 2658173"/>
              <a:gd name="connsiteY240" fmla="*/ 1952477 h 2637168"/>
              <a:gd name="connsiteX241" fmla="*/ 1821575 w 2658173"/>
              <a:gd name="connsiteY241" fmla="*/ 2021083 h 2637168"/>
              <a:gd name="connsiteX242" fmla="*/ 1766164 w 2658173"/>
              <a:gd name="connsiteY242" fmla="*/ 1952477 h 2637168"/>
              <a:gd name="connsiteX243" fmla="*/ 103500 w 2658173"/>
              <a:gd name="connsiteY243" fmla="*/ 1952147 h 2637168"/>
              <a:gd name="connsiteX244" fmla="*/ 109108 w 2658173"/>
              <a:gd name="connsiteY244" fmla="*/ 1960393 h 2637168"/>
              <a:gd name="connsiteX245" fmla="*/ 95915 w 2658173"/>
              <a:gd name="connsiteY245" fmla="*/ 1957754 h 2637168"/>
              <a:gd name="connsiteX246" fmla="*/ 103500 w 2658173"/>
              <a:gd name="connsiteY246" fmla="*/ 1952147 h 2637168"/>
              <a:gd name="connsiteX247" fmla="*/ 1773421 w 2658173"/>
              <a:gd name="connsiteY247" fmla="*/ 1916526 h 2637168"/>
              <a:gd name="connsiteX248" fmla="*/ 1787274 w 2658173"/>
              <a:gd name="connsiteY248" fmla="*/ 1918175 h 2637168"/>
              <a:gd name="connsiteX249" fmla="*/ 1771441 w 2658173"/>
              <a:gd name="connsiteY249" fmla="*/ 1928730 h 2637168"/>
              <a:gd name="connsiteX250" fmla="*/ 1773421 w 2658173"/>
              <a:gd name="connsiteY250" fmla="*/ 1916526 h 2637168"/>
              <a:gd name="connsiteX251" fmla="*/ 37658 w 2658173"/>
              <a:gd name="connsiteY251" fmla="*/ 1853281 h 2637168"/>
              <a:gd name="connsiteX252" fmla="*/ 72167 w 2658173"/>
              <a:gd name="connsiteY252" fmla="*/ 1862764 h 2637168"/>
              <a:gd name="connsiteX253" fmla="*/ 146048 w 2658173"/>
              <a:gd name="connsiteY253" fmla="*/ 1868041 h 2637168"/>
              <a:gd name="connsiteX254" fmla="*/ 77444 w 2658173"/>
              <a:gd name="connsiteY254" fmla="*/ 1875957 h 2637168"/>
              <a:gd name="connsiteX255" fmla="*/ 127578 w 2658173"/>
              <a:gd name="connsiteY255" fmla="*/ 1883873 h 2637168"/>
              <a:gd name="connsiteX256" fmla="*/ 46440 w 2658173"/>
              <a:gd name="connsiteY256" fmla="*/ 1883543 h 2637168"/>
              <a:gd name="connsiteX257" fmla="*/ 719 w 2658173"/>
              <a:gd name="connsiteY257" fmla="*/ 1881244 h 2637168"/>
              <a:gd name="connsiteX258" fmla="*/ 719 w 2658173"/>
              <a:gd name="connsiteY258" fmla="*/ 1860812 h 2637168"/>
              <a:gd name="connsiteX259" fmla="*/ 2362 w 2658173"/>
              <a:gd name="connsiteY259" fmla="*/ 1860238 h 2637168"/>
              <a:gd name="connsiteX260" fmla="*/ 37658 w 2658173"/>
              <a:gd name="connsiteY260" fmla="*/ 1853281 h 2637168"/>
              <a:gd name="connsiteX261" fmla="*/ 174476 w 2658173"/>
              <a:gd name="connsiteY261" fmla="*/ 1853198 h 2637168"/>
              <a:gd name="connsiteX262" fmla="*/ 164519 w 2658173"/>
              <a:gd name="connsiteY262" fmla="*/ 1860125 h 2637168"/>
              <a:gd name="connsiteX263" fmla="*/ 174476 w 2658173"/>
              <a:gd name="connsiteY263" fmla="*/ 1853198 h 2637168"/>
              <a:gd name="connsiteX264" fmla="*/ 1935037 w 2658173"/>
              <a:gd name="connsiteY264" fmla="*/ 1844293 h 2637168"/>
              <a:gd name="connsiteX265" fmla="*/ 1895458 w 2658173"/>
              <a:gd name="connsiteY265" fmla="*/ 1894427 h 2637168"/>
              <a:gd name="connsiteX266" fmla="*/ 1935037 w 2658173"/>
              <a:gd name="connsiteY266" fmla="*/ 1844293 h 2637168"/>
              <a:gd name="connsiteX267" fmla="*/ 1760887 w 2658173"/>
              <a:gd name="connsiteY267" fmla="*/ 1844293 h 2637168"/>
              <a:gd name="connsiteX268" fmla="*/ 1755610 w 2658173"/>
              <a:gd name="connsiteY268" fmla="*/ 1854847 h 2637168"/>
              <a:gd name="connsiteX269" fmla="*/ 1760887 w 2658173"/>
              <a:gd name="connsiteY269" fmla="*/ 1844293 h 2637168"/>
              <a:gd name="connsiteX270" fmla="*/ 1870391 w 2658173"/>
              <a:gd name="connsiteY270" fmla="*/ 1812629 h 2637168"/>
              <a:gd name="connsiteX271" fmla="*/ 1879626 w 2658173"/>
              <a:gd name="connsiteY271" fmla="*/ 1820546 h 2637168"/>
              <a:gd name="connsiteX272" fmla="*/ 1861155 w 2658173"/>
              <a:gd name="connsiteY272" fmla="*/ 1820546 h 2637168"/>
              <a:gd name="connsiteX273" fmla="*/ 1870391 w 2658173"/>
              <a:gd name="connsiteY273" fmla="*/ 1812629 h 2637168"/>
              <a:gd name="connsiteX274" fmla="*/ 1747694 w 2658173"/>
              <a:gd name="connsiteY274" fmla="*/ 1809991 h 2637168"/>
              <a:gd name="connsiteX275" fmla="*/ 1784636 w 2658173"/>
              <a:gd name="connsiteY275" fmla="*/ 1833739 h 2637168"/>
              <a:gd name="connsiteX276" fmla="*/ 1747694 w 2658173"/>
              <a:gd name="connsiteY276" fmla="*/ 1809991 h 2637168"/>
              <a:gd name="connsiteX277" fmla="*/ 98550 w 2658173"/>
              <a:gd name="connsiteY277" fmla="*/ 1804714 h 2637168"/>
              <a:gd name="connsiteX278" fmla="*/ 111744 w 2658173"/>
              <a:gd name="connsiteY278" fmla="*/ 1817908 h 2637168"/>
              <a:gd name="connsiteX279" fmla="*/ 98550 w 2658173"/>
              <a:gd name="connsiteY279" fmla="*/ 1804714 h 2637168"/>
              <a:gd name="connsiteX280" fmla="*/ 1704486 w 2658173"/>
              <a:gd name="connsiteY280" fmla="*/ 1796179 h 2637168"/>
              <a:gd name="connsiteX281" fmla="*/ 1713392 w 2658173"/>
              <a:gd name="connsiteY281" fmla="*/ 1852209 h 2637168"/>
              <a:gd name="connsiteX282" fmla="*/ 1697559 w 2658173"/>
              <a:gd name="connsiteY282" fmla="*/ 1809990 h 2637168"/>
              <a:gd name="connsiteX283" fmla="*/ 1704486 w 2658173"/>
              <a:gd name="connsiteY283" fmla="*/ 1796179 h 2637168"/>
              <a:gd name="connsiteX284" fmla="*/ 1747694 w 2658173"/>
              <a:gd name="connsiteY284" fmla="*/ 1770412 h 2637168"/>
              <a:gd name="connsiteX285" fmla="*/ 1784636 w 2658173"/>
              <a:gd name="connsiteY285" fmla="*/ 1794160 h 2637168"/>
              <a:gd name="connsiteX286" fmla="*/ 1747694 w 2658173"/>
              <a:gd name="connsiteY286" fmla="*/ 1770412 h 2637168"/>
              <a:gd name="connsiteX287" fmla="*/ 719 w 2658173"/>
              <a:gd name="connsiteY287" fmla="*/ 1756595 h 2637168"/>
              <a:gd name="connsiteX288" fmla="*/ 8151 w 2658173"/>
              <a:gd name="connsiteY288" fmla="*/ 1763825 h 2637168"/>
              <a:gd name="connsiteX289" fmla="*/ 8883 w 2658173"/>
              <a:gd name="connsiteY289" fmla="*/ 1792129 h 2637168"/>
              <a:gd name="connsiteX290" fmla="*/ 719 w 2658173"/>
              <a:gd name="connsiteY290" fmla="*/ 1796700 h 2637168"/>
              <a:gd name="connsiteX291" fmla="*/ 1928358 w 2658173"/>
              <a:gd name="connsiteY291" fmla="*/ 1725060 h 2637168"/>
              <a:gd name="connsiteX292" fmla="*/ 1935038 w 2658173"/>
              <a:gd name="connsiteY292" fmla="*/ 1741387 h 2637168"/>
              <a:gd name="connsiteX293" fmla="*/ 1928358 w 2658173"/>
              <a:gd name="connsiteY293" fmla="*/ 1725060 h 2637168"/>
              <a:gd name="connsiteX294" fmla="*/ 307001 w 2658173"/>
              <a:gd name="connsiteY294" fmla="*/ 1712362 h 2637168"/>
              <a:gd name="connsiteX295" fmla="*/ 307001 w 2658173"/>
              <a:gd name="connsiteY295" fmla="*/ 1725555 h 2637168"/>
              <a:gd name="connsiteX296" fmla="*/ 307001 w 2658173"/>
              <a:gd name="connsiteY296" fmla="*/ 1712362 h 2637168"/>
              <a:gd name="connsiteX297" fmla="*/ 1781996 w 2658173"/>
              <a:gd name="connsiteY297" fmla="*/ 1667504 h 2637168"/>
              <a:gd name="connsiteX298" fmla="*/ 1813660 w 2658173"/>
              <a:gd name="connsiteY298" fmla="*/ 1709722 h 2637168"/>
              <a:gd name="connsiteX299" fmla="*/ 1781996 w 2658173"/>
              <a:gd name="connsiteY299" fmla="*/ 1720277 h 2637168"/>
              <a:gd name="connsiteX300" fmla="*/ 1822584 w 2658173"/>
              <a:gd name="connsiteY300" fmla="*/ 1733972 h 2637168"/>
              <a:gd name="connsiteX301" fmla="*/ 1818195 w 2658173"/>
              <a:gd name="connsiteY301" fmla="*/ 1727327 h 2637168"/>
              <a:gd name="connsiteX302" fmla="*/ 1821575 w 2658173"/>
              <a:gd name="connsiteY302" fmla="*/ 1715000 h 2637168"/>
              <a:gd name="connsiteX303" fmla="*/ 1866432 w 2658173"/>
              <a:gd name="connsiteY303" fmla="*/ 1744025 h 2637168"/>
              <a:gd name="connsiteX304" fmla="*/ 1844315 w 2658173"/>
              <a:gd name="connsiteY304" fmla="*/ 1742396 h 2637168"/>
              <a:gd name="connsiteX305" fmla="*/ 1887542 w 2658173"/>
              <a:gd name="connsiteY305" fmla="*/ 1762495 h 2637168"/>
              <a:gd name="connsiteX306" fmla="*/ 1781996 w 2658173"/>
              <a:gd name="connsiteY306" fmla="*/ 1667504 h 2637168"/>
              <a:gd name="connsiteX307" fmla="*/ 2016835 w 2658173"/>
              <a:gd name="connsiteY307" fmla="*/ 1622647 h 2637168"/>
              <a:gd name="connsiteX308" fmla="*/ 2022112 w 2658173"/>
              <a:gd name="connsiteY308" fmla="*/ 1627924 h 2637168"/>
              <a:gd name="connsiteX309" fmla="*/ 2011558 w 2658173"/>
              <a:gd name="connsiteY309" fmla="*/ 1625285 h 2637168"/>
              <a:gd name="connsiteX310" fmla="*/ 2016835 w 2658173"/>
              <a:gd name="connsiteY310" fmla="*/ 1622647 h 2637168"/>
              <a:gd name="connsiteX311" fmla="*/ 1837408 w 2658173"/>
              <a:gd name="connsiteY311" fmla="*/ 1606815 h 2637168"/>
              <a:gd name="connsiteX312" fmla="*/ 1845339 w 2658173"/>
              <a:gd name="connsiteY312" fmla="*/ 1621147 h 2637168"/>
              <a:gd name="connsiteX313" fmla="*/ 1833700 w 2658173"/>
              <a:gd name="connsiteY313" fmla="*/ 1617428 h 2637168"/>
              <a:gd name="connsiteX314" fmla="*/ 1813001 w 2658173"/>
              <a:gd name="connsiteY314" fmla="*/ 1527986 h 2637168"/>
              <a:gd name="connsiteX315" fmla="*/ 1826854 w 2658173"/>
              <a:gd name="connsiteY315" fmla="*/ 1532933 h 2637168"/>
              <a:gd name="connsiteX316" fmla="*/ 1813001 w 2658173"/>
              <a:gd name="connsiteY316" fmla="*/ 1527986 h 2637168"/>
              <a:gd name="connsiteX317" fmla="*/ 1803105 w 2658173"/>
              <a:gd name="connsiteY317" fmla="*/ 1525018 h 2637168"/>
              <a:gd name="connsiteX318" fmla="*/ 1797828 w 2658173"/>
              <a:gd name="connsiteY318" fmla="*/ 1535573 h 2637168"/>
              <a:gd name="connsiteX319" fmla="*/ 1803105 w 2658173"/>
              <a:gd name="connsiteY319" fmla="*/ 1525018 h 2637168"/>
              <a:gd name="connsiteX320" fmla="*/ 265438 w 2658173"/>
              <a:gd name="connsiteY320" fmla="*/ 1511165 h 2637168"/>
              <a:gd name="connsiteX321" fmla="*/ 270056 w 2658173"/>
              <a:gd name="connsiteY321" fmla="*/ 1519740 h 2637168"/>
              <a:gd name="connsiteX322" fmla="*/ 256863 w 2658173"/>
              <a:gd name="connsiteY322" fmla="*/ 1514463 h 2637168"/>
              <a:gd name="connsiteX323" fmla="*/ 265438 w 2658173"/>
              <a:gd name="connsiteY323" fmla="*/ 1511165 h 2637168"/>
              <a:gd name="connsiteX324" fmla="*/ 122290 w 2658173"/>
              <a:gd name="connsiteY324" fmla="*/ 1506547 h 2637168"/>
              <a:gd name="connsiteX325" fmla="*/ 114374 w 2658173"/>
              <a:gd name="connsiteY325" fmla="*/ 1535572 h 2637168"/>
              <a:gd name="connsiteX326" fmla="*/ 122290 w 2658173"/>
              <a:gd name="connsiteY326" fmla="*/ 1506547 h 2637168"/>
              <a:gd name="connsiteX327" fmla="*/ 1771441 w 2658173"/>
              <a:gd name="connsiteY327" fmla="*/ 1456413 h 2637168"/>
              <a:gd name="connsiteX328" fmla="*/ 1789912 w 2658173"/>
              <a:gd name="connsiteY328" fmla="*/ 1474884 h 2637168"/>
              <a:gd name="connsiteX329" fmla="*/ 1771441 w 2658173"/>
              <a:gd name="connsiteY329" fmla="*/ 1456413 h 2637168"/>
              <a:gd name="connsiteX330" fmla="*/ 74804 w 2658173"/>
              <a:gd name="connsiteY330" fmla="*/ 1456413 h 2637168"/>
              <a:gd name="connsiteX331" fmla="*/ 135493 w 2658173"/>
              <a:gd name="connsiteY331" fmla="*/ 1469606 h 2637168"/>
              <a:gd name="connsiteX332" fmla="*/ 74804 w 2658173"/>
              <a:gd name="connsiteY332" fmla="*/ 1456413 h 2637168"/>
              <a:gd name="connsiteX333" fmla="*/ 2154375 w 2658173"/>
              <a:gd name="connsiteY333" fmla="*/ 1450806 h 2637168"/>
              <a:gd name="connsiteX334" fmla="*/ 2175155 w 2658173"/>
              <a:gd name="connsiteY334" fmla="*/ 1464328 h 2637168"/>
              <a:gd name="connsiteX335" fmla="*/ 2151407 w 2658173"/>
              <a:gd name="connsiteY335" fmla="*/ 1474883 h 2637168"/>
              <a:gd name="connsiteX336" fmla="*/ 2154375 w 2658173"/>
              <a:gd name="connsiteY336" fmla="*/ 1450806 h 2637168"/>
              <a:gd name="connsiteX337" fmla="*/ 1870093 w 2658173"/>
              <a:gd name="connsiteY337" fmla="*/ 1448650 h 2637168"/>
              <a:gd name="connsiteX338" fmla="*/ 1871711 w 2658173"/>
              <a:gd name="connsiteY338" fmla="*/ 1485437 h 2637168"/>
              <a:gd name="connsiteX339" fmla="*/ 1840046 w 2658173"/>
              <a:gd name="connsiteY339" fmla="*/ 1469605 h 2637168"/>
              <a:gd name="connsiteX340" fmla="*/ 1863919 w 2658173"/>
              <a:gd name="connsiteY340" fmla="*/ 1448702 h 2637168"/>
              <a:gd name="connsiteX341" fmla="*/ 1870093 w 2658173"/>
              <a:gd name="connsiteY341" fmla="*/ 1448650 h 2637168"/>
              <a:gd name="connsiteX342" fmla="*/ 2225287 w 2658173"/>
              <a:gd name="connsiteY342" fmla="*/ 1422111 h 2637168"/>
              <a:gd name="connsiteX343" fmla="*/ 2217372 w 2658173"/>
              <a:gd name="connsiteY343" fmla="*/ 1432666 h 2637168"/>
              <a:gd name="connsiteX344" fmla="*/ 2225287 w 2658173"/>
              <a:gd name="connsiteY344" fmla="*/ 1422111 h 2637168"/>
              <a:gd name="connsiteX345" fmla="*/ 2622074 w 2658173"/>
              <a:gd name="connsiteY345" fmla="*/ 1408257 h 2637168"/>
              <a:gd name="connsiteX346" fmla="*/ 2650109 w 2658173"/>
              <a:gd name="connsiteY346" fmla="*/ 1422110 h 2637168"/>
              <a:gd name="connsiteX347" fmla="*/ 2639554 w 2658173"/>
              <a:gd name="connsiteY347" fmla="*/ 1464328 h 2637168"/>
              <a:gd name="connsiteX348" fmla="*/ 2599975 w 2658173"/>
              <a:gd name="connsiteY348" fmla="*/ 1422110 h 2637168"/>
              <a:gd name="connsiteX349" fmla="*/ 2622074 w 2658173"/>
              <a:gd name="connsiteY349" fmla="*/ 1408257 h 2637168"/>
              <a:gd name="connsiteX350" fmla="*/ 1859377 w 2658173"/>
              <a:gd name="connsiteY350" fmla="*/ 1392638 h 2637168"/>
              <a:gd name="connsiteX351" fmla="*/ 1884614 w 2658173"/>
              <a:gd name="connsiteY351" fmla="*/ 1393374 h 2637168"/>
              <a:gd name="connsiteX352" fmla="*/ 1927121 w 2658173"/>
              <a:gd name="connsiteY352" fmla="*/ 1406278 h 2637168"/>
              <a:gd name="connsiteX353" fmla="*/ 2008919 w 2658173"/>
              <a:gd name="connsiteY353" fmla="*/ 1403639 h 2637168"/>
              <a:gd name="connsiteX354" fmla="*/ 1818937 w 2658173"/>
              <a:gd name="connsiteY354" fmla="*/ 1435303 h 2637168"/>
              <a:gd name="connsiteX355" fmla="*/ 1859377 w 2658173"/>
              <a:gd name="connsiteY355" fmla="*/ 1392638 h 2637168"/>
              <a:gd name="connsiteX356" fmla="*/ 1687005 w 2658173"/>
              <a:gd name="connsiteY356" fmla="*/ 1379892 h 2637168"/>
              <a:gd name="connsiteX357" fmla="*/ 1687005 w 2658173"/>
              <a:gd name="connsiteY357" fmla="*/ 1379892 h 2637168"/>
              <a:gd name="connsiteX358" fmla="*/ 2216053 w 2658173"/>
              <a:gd name="connsiteY358" fmla="*/ 1363070 h 2637168"/>
              <a:gd name="connsiteX359" fmla="*/ 2225288 w 2658173"/>
              <a:gd name="connsiteY359" fmla="*/ 1364059 h 2637168"/>
              <a:gd name="connsiteX360" fmla="*/ 2214733 w 2658173"/>
              <a:gd name="connsiteY360" fmla="*/ 1371975 h 2637168"/>
              <a:gd name="connsiteX361" fmla="*/ 2216053 w 2658173"/>
              <a:gd name="connsiteY361" fmla="*/ 1363070 h 2637168"/>
              <a:gd name="connsiteX362" fmla="*/ 1857527 w 2658173"/>
              <a:gd name="connsiteY362" fmla="*/ 1330747 h 2637168"/>
              <a:gd name="connsiteX363" fmla="*/ 1863793 w 2658173"/>
              <a:gd name="connsiteY363" fmla="*/ 1332396 h 2637168"/>
              <a:gd name="connsiteX364" fmla="*/ 1853239 w 2658173"/>
              <a:gd name="connsiteY364" fmla="*/ 1335035 h 2637168"/>
              <a:gd name="connsiteX365" fmla="*/ 1857527 w 2658173"/>
              <a:gd name="connsiteY365" fmla="*/ 1330747 h 2637168"/>
              <a:gd name="connsiteX366" fmla="*/ 2404 w 2658173"/>
              <a:gd name="connsiteY366" fmla="*/ 1328000 h 2637168"/>
              <a:gd name="connsiteX367" fmla="*/ 19396 w 2658173"/>
              <a:gd name="connsiteY367" fmla="*/ 1335035 h 2637168"/>
              <a:gd name="connsiteX368" fmla="*/ 4176 w 2658173"/>
              <a:gd name="connsiteY368" fmla="*/ 1352447 h 2637168"/>
              <a:gd name="connsiteX369" fmla="*/ 719 w 2658173"/>
              <a:gd name="connsiteY369" fmla="*/ 1346229 h 2637168"/>
              <a:gd name="connsiteX370" fmla="*/ 719 w 2658173"/>
              <a:gd name="connsiteY370" fmla="*/ 1329742 h 2637168"/>
              <a:gd name="connsiteX371" fmla="*/ 56326 w 2658173"/>
              <a:gd name="connsiteY371" fmla="*/ 1287540 h 2637168"/>
              <a:gd name="connsiteX372" fmla="*/ 87990 w 2658173"/>
              <a:gd name="connsiteY372" fmla="*/ 1319204 h 2637168"/>
              <a:gd name="connsiteX373" fmla="*/ 56326 w 2658173"/>
              <a:gd name="connsiteY373" fmla="*/ 1287540 h 2637168"/>
              <a:gd name="connsiteX374" fmla="*/ 2249325 w 2658173"/>
              <a:gd name="connsiteY374" fmla="*/ 1276490 h 2637168"/>
              <a:gd name="connsiteX375" fmla="*/ 2243759 w 2658173"/>
              <a:gd name="connsiteY375" fmla="*/ 1292817 h 2637168"/>
              <a:gd name="connsiteX376" fmla="*/ 2249325 w 2658173"/>
              <a:gd name="connsiteY376" fmla="*/ 1276490 h 2637168"/>
              <a:gd name="connsiteX377" fmla="*/ 2066640 w 2658173"/>
              <a:gd name="connsiteY377" fmla="*/ 1274017 h 2637168"/>
              <a:gd name="connsiteX378" fmla="*/ 2066970 w 2658173"/>
              <a:gd name="connsiteY378" fmla="*/ 1279624 h 2637168"/>
              <a:gd name="connsiteX379" fmla="*/ 2072247 w 2658173"/>
              <a:gd name="connsiteY379" fmla="*/ 1274347 h 2637168"/>
              <a:gd name="connsiteX380" fmla="*/ 2066640 w 2658173"/>
              <a:gd name="connsiteY380" fmla="*/ 1274017 h 2637168"/>
              <a:gd name="connsiteX381" fmla="*/ 2283338 w 2658173"/>
              <a:gd name="connsiteY381" fmla="*/ 1263792 h 2637168"/>
              <a:gd name="connsiteX382" fmla="*/ 2283338 w 2658173"/>
              <a:gd name="connsiteY382" fmla="*/ 1263792 h 2637168"/>
              <a:gd name="connsiteX383" fmla="*/ 1918546 w 2658173"/>
              <a:gd name="connsiteY383" fmla="*/ 1255875 h 2637168"/>
              <a:gd name="connsiteX384" fmla="*/ 1924483 w 2658173"/>
              <a:gd name="connsiteY384" fmla="*/ 1258513 h 2637168"/>
              <a:gd name="connsiteX385" fmla="*/ 1916567 w 2658173"/>
              <a:gd name="connsiteY385" fmla="*/ 1261152 h 2637168"/>
              <a:gd name="connsiteX386" fmla="*/ 1918546 w 2658173"/>
              <a:gd name="connsiteY386" fmla="*/ 1255875 h 2637168"/>
              <a:gd name="connsiteX387" fmla="*/ 1824998 w 2658173"/>
              <a:gd name="connsiteY387" fmla="*/ 1253113 h 2637168"/>
              <a:gd name="connsiteX388" fmla="*/ 1826854 w 2658173"/>
              <a:gd name="connsiteY388" fmla="*/ 1269069 h 2637168"/>
              <a:gd name="connsiteX389" fmla="*/ 1824998 w 2658173"/>
              <a:gd name="connsiteY389" fmla="*/ 1253113 h 2637168"/>
              <a:gd name="connsiteX390" fmla="*/ 2056416 w 2658173"/>
              <a:gd name="connsiteY390" fmla="*/ 1245322 h 2637168"/>
              <a:gd name="connsiteX391" fmla="*/ 2074886 w 2658173"/>
              <a:gd name="connsiteY391" fmla="*/ 1282263 h 2637168"/>
              <a:gd name="connsiteX392" fmla="*/ 2056416 w 2658173"/>
              <a:gd name="connsiteY392" fmla="*/ 1245322 h 2637168"/>
              <a:gd name="connsiteX393" fmla="*/ 161460 w 2658173"/>
              <a:gd name="connsiteY393" fmla="*/ 1244826 h 2637168"/>
              <a:gd name="connsiteX394" fmla="*/ 182981 w 2658173"/>
              <a:gd name="connsiteY394" fmla="*/ 1284901 h 2637168"/>
              <a:gd name="connsiteX395" fmla="*/ 148679 w 2658173"/>
              <a:gd name="connsiteY395" fmla="*/ 1245321 h 2637168"/>
              <a:gd name="connsiteX396" fmla="*/ 161460 w 2658173"/>
              <a:gd name="connsiteY396" fmla="*/ 1244826 h 2637168"/>
              <a:gd name="connsiteX397" fmla="*/ 2022114 w 2658173"/>
              <a:gd name="connsiteY397" fmla="*/ 1242683 h 2637168"/>
              <a:gd name="connsiteX398" fmla="*/ 2011558 w 2658173"/>
              <a:gd name="connsiteY398" fmla="*/ 1255876 h 2637168"/>
              <a:gd name="connsiteX399" fmla="*/ 2022114 w 2658173"/>
              <a:gd name="connsiteY399" fmla="*/ 1242683 h 2637168"/>
              <a:gd name="connsiteX400" fmla="*/ 1771442 w 2658173"/>
              <a:gd name="connsiteY400" fmla="*/ 1240044 h 2637168"/>
              <a:gd name="connsiteX401" fmla="*/ 1766165 w 2658173"/>
              <a:gd name="connsiteY401" fmla="*/ 1266430 h 2637168"/>
              <a:gd name="connsiteX402" fmla="*/ 1771442 w 2658173"/>
              <a:gd name="connsiteY402" fmla="*/ 1240044 h 2637168"/>
              <a:gd name="connsiteX403" fmla="*/ 1919206 w 2658173"/>
              <a:gd name="connsiteY403" fmla="*/ 1237405 h 2637168"/>
              <a:gd name="connsiteX404" fmla="*/ 1903565 w 2658173"/>
              <a:gd name="connsiteY404" fmla="*/ 1241327 h 2637168"/>
              <a:gd name="connsiteX405" fmla="*/ 1898300 w 2658173"/>
              <a:gd name="connsiteY405" fmla="*/ 1242388 h 2637168"/>
              <a:gd name="connsiteX406" fmla="*/ 1898427 w 2658173"/>
              <a:gd name="connsiteY406" fmla="*/ 1242311 h 2637168"/>
              <a:gd name="connsiteX407" fmla="*/ 1919206 w 2658173"/>
              <a:gd name="connsiteY407" fmla="*/ 1237405 h 2637168"/>
              <a:gd name="connsiteX408" fmla="*/ 719 w 2658173"/>
              <a:gd name="connsiteY408" fmla="*/ 1237405 h 2637168"/>
              <a:gd name="connsiteX409" fmla="*/ 29945 w 2658173"/>
              <a:gd name="connsiteY409" fmla="*/ 1237405 h 2637168"/>
              <a:gd name="connsiteX410" fmla="*/ 3559 w 2658173"/>
              <a:gd name="connsiteY410" fmla="*/ 1278964 h 2637168"/>
              <a:gd name="connsiteX411" fmla="*/ 719 w 2658173"/>
              <a:gd name="connsiteY411" fmla="*/ 1279089 h 2637168"/>
              <a:gd name="connsiteX412" fmla="*/ 297103 w 2658173"/>
              <a:gd name="connsiteY412" fmla="*/ 1227510 h 2637168"/>
              <a:gd name="connsiteX413" fmla="*/ 259503 w 2658173"/>
              <a:gd name="connsiteY413" fmla="*/ 1232127 h 2637168"/>
              <a:gd name="connsiteX414" fmla="*/ 296444 w 2658173"/>
              <a:gd name="connsiteY414" fmla="*/ 1271708 h 2637168"/>
              <a:gd name="connsiteX415" fmla="*/ 306998 w 2658173"/>
              <a:gd name="connsiteY415" fmla="*/ 1250597 h 2637168"/>
              <a:gd name="connsiteX416" fmla="*/ 297103 w 2658173"/>
              <a:gd name="connsiteY416" fmla="*/ 1227510 h 2637168"/>
              <a:gd name="connsiteX417" fmla="*/ 2158992 w 2658173"/>
              <a:gd name="connsiteY417" fmla="*/ 1215965 h 2637168"/>
              <a:gd name="connsiteX418" fmla="*/ 2164599 w 2658173"/>
              <a:gd name="connsiteY418" fmla="*/ 1216295 h 2637168"/>
              <a:gd name="connsiteX419" fmla="*/ 2159322 w 2658173"/>
              <a:gd name="connsiteY419" fmla="*/ 1221572 h 2637168"/>
              <a:gd name="connsiteX420" fmla="*/ 2158992 w 2658173"/>
              <a:gd name="connsiteY420" fmla="*/ 1215965 h 2637168"/>
              <a:gd name="connsiteX421" fmla="*/ 920 w 2658173"/>
              <a:gd name="connsiteY421" fmla="*/ 1208380 h 2637168"/>
              <a:gd name="connsiteX422" fmla="*/ 14115 w 2658173"/>
              <a:gd name="connsiteY422" fmla="*/ 1221574 h 2637168"/>
              <a:gd name="connsiteX423" fmla="*/ 920 w 2658173"/>
              <a:gd name="connsiteY423" fmla="*/ 1208380 h 2637168"/>
              <a:gd name="connsiteX424" fmla="*/ 1688852 w 2658173"/>
              <a:gd name="connsiteY424" fmla="*/ 1195579 h 2637168"/>
              <a:gd name="connsiteX425" fmla="*/ 1702836 w 2658173"/>
              <a:gd name="connsiteY425" fmla="*/ 1234766 h 2637168"/>
              <a:gd name="connsiteX426" fmla="*/ 1663257 w 2658173"/>
              <a:gd name="connsiteY426" fmla="*/ 1213657 h 2637168"/>
              <a:gd name="connsiteX427" fmla="*/ 1676120 w 2658173"/>
              <a:gd name="connsiteY427" fmla="*/ 1195805 h 2637168"/>
              <a:gd name="connsiteX428" fmla="*/ 1688852 w 2658173"/>
              <a:gd name="connsiteY428" fmla="*/ 1195579 h 2637168"/>
              <a:gd name="connsiteX429" fmla="*/ 1861155 w 2658173"/>
              <a:gd name="connsiteY429" fmla="*/ 1195187 h 2637168"/>
              <a:gd name="connsiteX430" fmla="*/ 1855878 w 2658173"/>
              <a:gd name="connsiteY430" fmla="*/ 1211019 h 2637168"/>
              <a:gd name="connsiteX431" fmla="*/ 1861155 w 2658173"/>
              <a:gd name="connsiteY431" fmla="*/ 1195187 h 2637168"/>
              <a:gd name="connsiteX432" fmla="*/ 1890181 w 2658173"/>
              <a:gd name="connsiteY432" fmla="*/ 1195186 h 2637168"/>
              <a:gd name="connsiteX433" fmla="*/ 1895004 w 2658173"/>
              <a:gd name="connsiteY433" fmla="*/ 1243053 h 2637168"/>
              <a:gd name="connsiteX434" fmla="*/ 1898300 w 2658173"/>
              <a:gd name="connsiteY434" fmla="*/ 1242388 h 2637168"/>
              <a:gd name="connsiteX435" fmla="*/ 1887542 w 2658173"/>
              <a:gd name="connsiteY435" fmla="*/ 1248949 h 2637168"/>
              <a:gd name="connsiteX436" fmla="*/ 1895458 w 2658173"/>
              <a:gd name="connsiteY436" fmla="*/ 1266430 h 2637168"/>
              <a:gd name="connsiteX437" fmla="*/ 1832130 w 2658173"/>
              <a:gd name="connsiteY437" fmla="*/ 1263792 h 2637168"/>
              <a:gd name="connsiteX438" fmla="*/ 1890181 w 2658173"/>
              <a:gd name="connsiteY438" fmla="*/ 1195186 h 2637168"/>
              <a:gd name="connsiteX439" fmla="*/ 53693 w 2658173"/>
              <a:gd name="connsiteY439" fmla="*/ 1187271 h 2637168"/>
              <a:gd name="connsiteX440" fmla="*/ 109106 w 2658173"/>
              <a:gd name="connsiteY440" fmla="*/ 1208380 h 2637168"/>
              <a:gd name="connsiteX441" fmla="*/ 19391 w 2658173"/>
              <a:gd name="connsiteY441" fmla="*/ 1218935 h 2637168"/>
              <a:gd name="connsiteX442" fmla="*/ 53693 w 2658173"/>
              <a:gd name="connsiteY442" fmla="*/ 1187271 h 2637168"/>
              <a:gd name="connsiteX443" fmla="*/ 1904694 w 2658173"/>
              <a:gd name="connsiteY443" fmla="*/ 1179356 h 2637168"/>
              <a:gd name="connsiteX444" fmla="*/ 1913929 w 2658173"/>
              <a:gd name="connsiteY444" fmla="*/ 1187272 h 2637168"/>
              <a:gd name="connsiteX445" fmla="*/ 1895458 w 2658173"/>
              <a:gd name="connsiteY445" fmla="*/ 1187272 h 2637168"/>
              <a:gd name="connsiteX446" fmla="*/ 1904694 w 2658173"/>
              <a:gd name="connsiteY446" fmla="*/ 1179356 h 2637168"/>
              <a:gd name="connsiteX447" fmla="*/ 2053777 w 2658173"/>
              <a:gd name="connsiteY447" fmla="*/ 1176716 h 2637168"/>
              <a:gd name="connsiteX448" fmla="*/ 1921844 w 2658173"/>
              <a:gd name="connsiteY448" fmla="*/ 1274346 h 2637168"/>
              <a:gd name="connsiteX449" fmla="*/ 2053777 w 2658173"/>
              <a:gd name="connsiteY449" fmla="*/ 1176716 h 2637168"/>
              <a:gd name="connsiteX450" fmla="*/ 367687 w 2658173"/>
              <a:gd name="connsiteY450" fmla="*/ 1163522 h 2637168"/>
              <a:gd name="connsiteX451" fmla="*/ 407267 w 2658173"/>
              <a:gd name="connsiteY451" fmla="*/ 1205741 h 2637168"/>
              <a:gd name="connsiteX452" fmla="*/ 367687 w 2658173"/>
              <a:gd name="connsiteY452" fmla="*/ 1163522 h 2637168"/>
              <a:gd name="connsiteX453" fmla="*/ 1592014 w 2658173"/>
              <a:gd name="connsiteY453" fmla="*/ 1150329 h 2637168"/>
              <a:gd name="connsiteX454" fmla="*/ 1592014 w 2658173"/>
              <a:gd name="connsiteY454" fmla="*/ 1150329 h 2637168"/>
              <a:gd name="connsiteX455" fmla="*/ 2217373 w 2658173"/>
              <a:gd name="connsiteY455" fmla="*/ 1137137 h 2637168"/>
              <a:gd name="connsiteX456" fmla="*/ 2185709 w 2658173"/>
              <a:gd name="connsiteY456" fmla="*/ 1163523 h 2637168"/>
              <a:gd name="connsiteX457" fmla="*/ 2217373 w 2658173"/>
              <a:gd name="connsiteY457" fmla="*/ 1137137 h 2637168"/>
              <a:gd name="connsiteX458" fmla="*/ 1742418 w 2658173"/>
              <a:gd name="connsiteY458" fmla="*/ 1137136 h 2637168"/>
              <a:gd name="connsiteX459" fmla="*/ 1729223 w 2658173"/>
              <a:gd name="connsiteY459" fmla="*/ 1147691 h 2637168"/>
              <a:gd name="connsiteX460" fmla="*/ 1742418 w 2658173"/>
              <a:gd name="connsiteY460" fmla="*/ 1137136 h 2637168"/>
              <a:gd name="connsiteX461" fmla="*/ 719 w 2658173"/>
              <a:gd name="connsiteY461" fmla="*/ 1126605 h 2637168"/>
              <a:gd name="connsiteX462" fmla="*/ 32015 w 2658173"/>
              <a:gd name="connsiteY462" fmla="*/ 1133892 h 2637168"/>
              <a:gd name="connsiteX463" fmla="*/ 53693 w 2658173"/>
              <a:gd name="connsiteY463" fmla="*/ 1142414 h 2637168"/>
              <a:gd name="connsiteX464" fmla="*/ 14897 w 2658173"/>
              <a:gd name="connsiteY464" fmla="*/ 1153547 h 2637168"/>
              <a:gd name="connsiteX465" fmla="*/ 719 w 2658173"/>
              <a:gd name="connsiteY465" fmla="*/ 1151426 h 2637168"/>
              <a:gd name="connsiteX466" fmla="*/ 452124 w 2658173"/>
              <a:gd name="connsiteY466" fmla="*/ 1121304 h 2637168"/>
              <a:gd name="connsiteX467" fmla="*/ 478509 w 2658173"/>
              <a:gd name="connsiteY467" fmla="*/ 1176715 h 2637168"/>
              <a:gd name="connsiteX468" fmla="*/ 452124 w 2658173"/>
              <a:gd name="connsiteY468" fmla="*/ 1121304 h 2637168"/>
              <a:gd name="connsiteX469" fmla="*/ 1929761 w 2658173"/>
              <a:gd name="connsiteY469" fmla="*/ 1092279 h 2637168"/>
              <a:gd name="connsiteX470" fmla="*/ 1874348 w 2658173"/>
              <a:gd name="connsiteY470" fmla="*/ 1189909 h 2637168"/>
              <a:gd name="connsiteX471" fmla="*/ 1929761 w 2658173"/>
              <a:gd name="connsiteY471" fmla="*/ 1092279 h 2637168"/>
              <a:gd name="connsiteX472" fmla="*/ 1807398 w 2658173"/>
              <a:gd name="connsiteY472" fmla="*/ 1088023 h 2637168"/>
              <a:gd name="connsiteX473" fmla="*/ 1813660 w 2658173"/>
              <a:gd name="connsiteY473" fmla="*/ 1110751 h 2637168"/>
              <a:gd name="connsiteX474" fmla="*/ 1807398 w 2658173"/>
              <a:gd name="connsiteY474" fmla="*/ 1088023 h 2637168"/>
              <a:gd name="connsiteX475" fmla="*/ 1737138 w 2658173"/>
              <a:gd name="connsiteY475" fmla="*/ 1073810 h 2637168"/>
              <a:gd name="connsiteX476" fmla="*/ 1737138 w 2658173"/>
              <a:gd name="connsiteY476" fmla="*/ 1073810 h 2637168"/>
              <a:gd name="connsiteX477" fmla="*/ 1763526 w 2658173"/>
              <a:gd name="connsiteY477" fmla="*/ 1065892 h 2637168"/>
              <a:gd name="connsiteX478" fmla="*/ 1750332 w 2658173"/>
              <a:gd name="connsiteY478" fmla="*/ 1073808 h 2637168"/>
              <a:gd name="connsiteX479" fmla="*/ 1763526 w 2658173"/>
              <a:gd name="connsiteY479" fmla="*/ 1065892 h 2637168"/>
              <a:gd name="connsiteX480" fmla="*/ 2046562 w 2658173"/>
              <a:gd name="connsiteY480" fmla="*/ 1031549 h 2637168"/>
              <a:gd name="connsiteX481" fmla="*/ 2051139 w 2658173"/>
              <a:gd name="connsiteY481" fmla="*/ 1050061 h 2637168"/>
              <a:gd name="connsiteX482" fmla="*/ 2019474 w 2658173"/>
              <a:gd name="connsiteY482" fmla="*/ 1076447 h 2637168"/>
              <a:gd name="connsiteX483" fmla="*/ 2046562 w 2658173"/>
              <a:gd name="connsiteY483" fmla="*/ 1031549 h 2637168"/>
              <a:gd name="connsiteX484" fmla="*/ 426479 w 2658173"/>
              <a:gd name="connsiteY484" fmla="*/ 1025200 h 2637168"/>
              <a:gd name="connsiteX485" fmla="*/ 409905 w 2658173"/>
              <a:gd name="connsiteY485" fmla="*/ 1031590 h 2637168"/>
              <a:gd name="connsiteX486" fmla="*/ 460039 w 2658173"/>
              <a:gd name="connsiteY486" fmla="*/ 1113388 h 2637168"/>
              <a:gd name="connsiteX487" fmla="*/ 473232 w 2658173"/>
              <a:gd name="connsiteY487" fmla="*/ 1097556 h 2637168"/>
              <a:gd name="connsiteX488" fmla="*/ 426479 w 2658173"/>
              <a:gd name="connsiteY488" fmla="*/ 1025200 h 2637168"/>
              <a:gd name="connsiteX489" fmla="*/ 2301863 w 2658173"/>
              <a:gd name="connsiteY489" fmla="*/ 1006147 h 2637168"/>
              <a:gd name="connsiteX490" fmla="*/ 2315580 w 2658173"/>
              <a:gd name="connsiteY490" fmla="*/ 1006895 h 2637168"/>
              <a:gd name="connsiteX491" fmla="*/ 2333474 w 2658173"/>
              <a:gd name="connsiteY491" fmla="*/ 1023675 h 2637168"/>
              <a:gd name="connsiteX492" fmla="*/ 2256952 w 2658173"/>
              <a:gd name="connsiteY492" fmla="*/ 1065893 h 2637168"/>
              <a:gd name="connsiteX493" fmla="*/ 2301863 w 2658173"/>
              <a:gd name="connsiteY493" fmla="*/ 1006147 h 2637168"/>
              <a:gd name="connsiteX494" fmla="*/ 1782986 w 2658173"/>
              <a:gd name="connsiteY494" fmla="*/ 1005493 h 2637168"/>
              <a:gd name="connsiteX495" fmla="*/ 1789913 w 2658173"/>
              <a:gd name="connsiteY495" fmla="*/ 1007843 h 2637168"/>
              <a:gd name="connsiteX496" fmla="*/ 1774080 w 2658173"/>
              <a:gd name="connsiteY496" fmla="*/ 1023675 h 2637168"/>
              <a:gd name="connsiteX497" fmla="*/ 1782986 w 2658173"/>
              <a:gd name="connsiteY497" fmla="*/ 1005493 h 2637168"/>
              <a:gd name="connsiteX498" fmla="*/ 1980673 w 2658173"/>
              <a:gd name="connsiteY498" fmla="*/ 1001113 h 2637168"/>
              <a:gd name="connsiteX499" fmla="*/ 1990450 w 2658173"/>
              <a:gd name="connsiteY499" fmla="*/ 1007843 h 2637168"/>
              <a:gd name="connsiteX500" fmla="*/ 1971978 w 2658173"/>
              <a:gd name="connsiteY500" fmla="*/ 1052700 h 2637168"/>
              <a:gd name="connsiteX501" fmla="*/ 1980673 w 2658173"/>
              <a:gd name="connsiteY501" fmla="*/ 1001113 h 2637168"/>
              <a:gd name="connsiteX502" fmla="*/ 82719 w 2658173"/>
              <a:gd name="connsiteY502" fmla="*/ 986734 h 2637168"/>
              <a:gd name="connsiteX503" fmla="*/ 219928 w 2658173"/>
              <a:gd name="connsiteY503" fmla="*/ 1108112 h 2637168"/>
              <a:gd name="connsiteX504" fmla="*/ 82719 w 2658173"/>
              <a:gd name="connsiteY504" fmla="*/ 986734 h 2637168"/>
              <a:gd name="connsiteX505" fmla="*/ 1531325 w 2658173"/>
              <a:gd name="connsiteY505" fmla="*/ 957708 h 2637168"/>
              <a:gd name="connsiteX506" fmla="*/ 1523409 w 2658173"/>
              <a:gd name="connsiteY506" fmla="*/ 965624 h 2637168"/>
              <a:gd name="connsiteX507" fmla="*/ 1531325 w 2658173"/>
              <a:gd name="connsiteY507" fmla="*/ 957708 h 2637168"/>
              <a:gd name="connsiteX508" fmla="*/ 719 w 2658173"/>
              <a:gd name="connsiteY508" fmla="*/ 953833 h 2637168"/>
              <a:gd name="connsiteX509" fmla="*/ 17737 w 2658173"/>
              <a:gd name="connsiteY509" fmla="*/ 971231 h 2637168"/>
              <a:gd name="connsiteX510" fmla="*/ 148564 w 2658173"/>
              <a:gd name="connsiteY510" fmla="*/ 1107536 h 2637168"/>
              <a:gd name="connsiteX511" fmla="*/ 139037 w 2658173"/>
              <a:gd name="connsiteY511" fmla="*/ 1099180 h 2637168"/>
              <a:gd name="connsiteX512" fmla="*/ 101184 w 2658173"/>
              <a:gd name="connsiteY512" fmla="*/ 1060615 h 2637168"/>
              <a:gd name="connsiteX513" fmla="*/ 719 w 2658173"/>
              <a:gd name="connsiteY513" fmla="*/ 955812 h 2637168"/>
              <a:gd name="connsiteX514" fmla="*/ 1454804 w 2658173"/>
              <a:gd name="connsiteY514" fmla="*/ 949792 h 2637168"/>
              <a:gd name="connsiteX515" fmla="*/ 1454804 w 2658173"/>
              <a:gd name="connsiteY515" fmla="*/ 949792 h 2637168"/>
              <a:gd name="connsiteX516" fmla="*/ 2201211 w 2658173"/>
              <a:gd name="connsiteY516" fmla="*/ 946824 h 2637168"/>
              <a:gd name="connsiteX517" fmla="*/ 2212096 w 2658173"/>
              <a:gd name="connsiteY517" fmla="*/ 960348 h 2637168"/>
              <a:gd name="connsiteX518" fmla="*/ 2188348 w 2658173"/>
              <a:gd name="connsiteY518" fmla="*/ 962986 h 2637168"/>
              <a:gd name="connsiteX519" fmla="*/ 2201211 w 2658173"/>
              <a:gd name="connsiteY519" fmla="*/ 946824 h 2637168"/>
              <a:gd name="connsiteX520" fmla="*/ 327116 w 2658173"/>
              <a:gd name="connsiteY520" fmla="*/ 943856 h 2637168"/>
              <a:gd name="connsiteX521" fmla="*/ 330744 w 2658173"/>
              <a:gd name="connsiteY521" fmla="*/ 952432 h 2637168"/>
              <a:gd name="connsiteX522" fmla="*/ 317550 w 2658173"/>
              <a:gd name="connsiteY522" fmla="*/ 947155 h 2637168"/>
              <a:gd name="connsiteX523" fmla="*/ 327116 w 2658173"/>
              <a:gd name="connsiteY523" fmla="*/ 943856 h 2637168"/>
              <a:gd name="connsiteX524" fmla="*/ 1486262 w 2658173"/>
              <a:gd name="connsiteY524" fmla="*/ 933053 h 2637168"/>
              <a:gd name="connsiteX525" fmla="*/ 1473275 w 2658173"/>
              <a:gd name="connsiteY525" fmla="*/ 970901 h 2637168"/>
              <a:gd name="connsiteX526" fmla="*/ 1486262 w 2658173"/>
              <a:gd name="connsiteY526" fmla="*/ 933053 h 2637168"/>
              <a:gd name="connsiteX527" fmla="*/ 1368224 w 2658173"/>
              <a:gd name="connsiteY527" fmla="*/ 922994 h 2637168"/>
              <a:gd name="connsiteX528" fmla="*/ 1383561 w 2658173"/>
              <a:gd name="connsiteY528" fmla="*/ 926045 h 2637168"/>
              <a:gd name="connsiteX529" fmla="*/ 1328149 w 2658173"/>
              <a:gd name="connsiteY529" fmla="*/ 944516 h 2637168"/>
              <a:gd name="connsiteX530" fmla="*/ 1368224 w 2658173"/>
              <a:gd name="connsiteY530" fmla="*/ 922994 h 2637168"/>
              <a:gd name="connsiteX531" fmla="*/ 1840047 w 2658173"/>
              <a:gd name="connsiteY531" fmla="*/ 910213 h 2637168"/>
              <a:gd name="connsiteX532" fmla="*/ 1766164 w 2658173"/>
              <a:gd name="connsiteY532" fmla="*/ 960347 h 2637168"/>
              <a:gd name="connsiteX533" fmla="*/ 1840047 w 2658173"/>
              <a:gd name="connsiteY533" fmla="*/ 910213 h 2637168"/>
              <a:gd name="connsiteX534" fmla="*/ 1035260 w 2658173"/>
              <a:gd name="connsiteY534" fmla="*/ 910212 h 2637168"/>
              <a:gd name="connsiteX535" fmla="*/ 1029983 w 2658173"/>
              <a:gd name="connsiteY535" fmla="*/ 915490 h 2637168"/>
              <a:gd name="connsiteX536" fmla="*/ 1035260 w 2658173"/>
              <a:gd name="connsiteY536" fmla="*/ 910212 h 2637168"/>
              <a:gd name="connsiteX537" fmla="*/ 1940314 w 2658173"/>
              <a:gd name="connsiteY537" fmla="*/ 902297 h 2637168"/>
              <a:gd name="connsiteX538" fmla="*/ 1895457 w 2658173"/>
              <a:gd name="connsiteY538" fmla="*/ 944515 h 2637168"/>
              <a:gd name="connsiteX539" fmla="*/ 1940314 w 2658173"/>
              <a:gd name="connsiteY539" fmla="*/ 902297 h 2637168"/>
              <a:gd name="connsiteX540" fmla="*/ 1544518 w 2658173"/>
              <a:gd name="connsiteY540" fmla="*/ 894382 h 2637168"/>
              <a:gd name="connsiteX541" fmla="*/ 1544518 w 2658173"/>
              <a:gd name="connsiteY541" fmla="*/ 894382 h 2637168"/>
              <a:gd name="connsiteX542" fmla="*/ 478509 w 2658173"/>
              <a:gd name="connsiteY542" fmla="*/ 873271 h 2637168"/>
              <a:gd name="connsiteX543" fmla="*/ 623635 w 2658173"/>
              <a:gd name="connsiteY543" fmla="*/ 1002565 h 2637168"/>
              <a:gd name="connsiteX544" fmla="*/ 478509 w 2658173"/>
              <a:gd name="connsiteY544" fmla="*/ 873271 h 2637168"/>
              <a:gd name="connsiteX545" fmla="*/ 391442 w 2658173"/>
              <a:gd name="connsiteY545" fmla="*/ 867996 h 2637168"/>
              <a:gd name="connsiteX546" fmla="*/ 399358 w 2658173"/>
              <a:gd name="connsiteY546" fmla="*/ 881189 h 2637168"/>
              <a:gd name="connsiteX547" fmla="*/ 391442 w 2658173"/>
              <a:gd name="connsiteY547" fmla="*/ 867996 h 2637168"/>
              <a:gd name="connsiteX548" fmla="*/ 1222104 w 2658173"/>
              <a:gd name="connsiteY548" fmla="*/ 841583 h 2637168"/>
              <a:gd name="connsiteX549" fmla="*/ 1225243 w 2658173"/>
              <a:gd name="connsiteY549" fmla="*/ 846886 h 2637168"/>
              <a:gd name="connsiteX550" fmla="*/ 1222104 w 2658173"/>
              <a:gd name="connsiteY550" fmla="*/ 841583 h 2637168"/>
              <a:gd name="connsiteX551" fmla="*/ 571533 w 2658173"/>
              <a:gd name="connsiteY551" fmla="*/ 836991 h 2637168"/>
              <a:gd name="connsiteX552" fmla="*/ 578789 w 2658173"/>
              <a:gd name="connsiteY552" fmla="*/ 841608 h 2637168"/>
              <a:gd name="connsiteX553" fmla="*/ 568235 w 2658173"/>
              <a:gd name="connsiteY553" fmla="*/ 844247 h 2637168"/>
              <a:gd name="connsiteX554" fmla="*/ 571533 w 2658173"/>
              <a:gd name="connsiteY554" fmla="*/ 836991 h 2637168"/>
              <a:gd name="connsiteX555" fmla="*/ 1939984 w 2658173"/>
              <a:gd name="connsiteY555" fmla="*/ 836001 h 2637168"/>
              <a:gd name="connsiteX556" fmla="*/ 1945591 w 2658173"/>
              <a:gd name="connsiteY556" fmla="*/ 836331 h 2637168"/>
              <a:gd name="connsiteX557" fmla="*/ 1940314 w 2658173"/>
              <a:gd name="connsiteY557" fmla="*/ 841608 h 2637168"/>
              <a:gd name="connsiteX558" fmla="*/ 1939984 w 2658173"/>
              <a:gd name="connsiteY558" fmla="*/ 836001 h 2637168"/>
              <a:gd name="connsiteX559" fmla="*/ 840542 w 2658173"/>
              <a:gd name="connsiteY559" fmla="*/ 832456 h 2637168"/>
              <a:gd name="connsiteX560" fmla="*/ 850561 w 2658173"/>
              <a:gd name="connsiteY560" fmla="*/ 849525 h 2637168"/>
              <a:gd name="connsiteX561" fmla="*/ 834729 w 2658173"/>
              <a:gd name="connsiteY561" fmla="*/ 836332 h 2637168"/>
              <a:gd name="connsiteX562" fmla="*/ 840542 w 2658173"/>
              <a:gd name="connsiteY562" fmla="*/ 832456 h 2637168"/>
              <a:gd name="connsiteX563" fmla="*/ 1338786 w 2658173"/>
              <a:gd name="connsiteY563" fmla="*/ 815510 h 2637168"/>
              <a:gd name="connsiteX564" fmla="*/ 1343981 w 2658173"/>
              <a:gd name="connsiteY564" fmla="*/ 833693 h 2637168"/>
              <a:gd name="connsiteX565" fmla="*/ 1342510 w 2658173"/>
              <a:gd name="connsiteY565" fmla="*/ 844433 h 2637168"/>
              <a:gd name="connsiteX566" fmla="*/ 1341526 w 2658173"/>
              <a:gd name="connsiteY566" fmla="*/ 847016 h 2637168"/>
              <a:gd name="connsiteX567" fmla="*/ 1340859 w 2658173"/>
              <a:gd name="connsiteY567" fmla="*/ 847260 h 2637168"/>
              <a:gd name="connsiteX568" fmla="*/ 1338879 w 2658173"/>
              <a:gd name="connsiteY568" fmla="*/ 840882 h 2637168"/>
              <a:gd name="connsiteX569" fmla="*/ 1338786 w 2658173"/>
              <a:gd name="connsiteY569" fmla="*/ 815510 h 2637168"/>
              <a:gd name="connsiteX570" fmla="*/ 2169876 w 2658173"/>
              <a:gd name="connsiteY570" fmla="*/ 807306 h 2637168"/>
              <a:gd name="connsiteX571" fmla="*/ 2114617 w 2658173"/>
              <a:gd name="connsiteY571" fmla="*/ 858244 h 2637168"/>
              <a:gd name="connsiteX572" fmla="*/ 2096942 w 2658173"/>
              <a:gd name="connsiteY572" fmla="*/ 863955 h 2637168"/>
              <a:gd name="connsiteX573" fmla="*/ 2078513 w 2658173"/>
              <a:gd name="connsiteY573" fmla="*/ 875911 h 2637168"/>
              <a:gd name="connsiteX574" fmla="*/ 2076897 w 2658173"/>
              <a:gd name="connsiteY574" fmla="*/ 876932 h 2637168"/>
              <a:gd name="connsiteX575" fmla="*/ 2037944 w 2658173"/>
              <a:gd name="connsiteY575" fmla="*/ 894382 h 2637168"/>
              <a:gd name="connsiteX576" fmla="*/ 2059589 w 2658173"/>
              <a:gd name="connsiteY576" fmla="*/ 887868 h 2637168"/>
              <a:gd name="connsiteX577" fmla="*/ 2076897 w 2658173"/>
              <a:gd name="connsiteY577" fmla="*/ 876932 h 2637168"/>
              <a:gd name="connsiteX578" fmla="*/ 2110837 w 2658173"/>
              <a:gd name="connsiteY578" fmla="*/ 861729 h 2637168"/>
              <a:gd name="connsiteX579" fmla="*/ 2114617 w 2658173"/>
              <a:gd name="connsiteY579" fmla="*/ 858244 h 2637168"/>
              <a:gd name="connsiteX580" fmla="*/ 2117103 w 2658173"/>
              <a:gd name="connsiteY580" fmla="*/ 857441 h 2637168"/>
              <a:gd name="connsiteX581" fmla="*/ 1990448 w 2658173"/>
              <a:gd name="connsiteY581" fmla="*/ 944516 h 2637168"/>
              <a:gd name="connsiteX582" fmla="*/ 2024751 w 2658173"/>
              <a:gd name="connsiteY582" fmla="*/ 897021 h 2637168"/>
              <a:gd name="connsiteX583" fmla="*/ 2169876 w 2658173"/>
              <a:gd name="connsiteY583" fmla="*/ 807306 h 2637168"/>
              <a:gd name="connsiteX584" fmla="*/ 462683 w 2658173"/>
              <a:gd name="connsiteY584" fmla="*/ 778280 h 2637168"/>
              <a:gd name="connsiteX585" fmla="*/ 475876 w 2658173"/>
              <a:gd name="connsiteY585" fmla="*/ 791474 h 2637168"/>
              <a:gd name="connsiteX586" fmla="*/ 462683 w 2658173"/>
              <a:gd name="connsiteY586" fmla="*/ 778280 h 2637168"/>
              <a:gd name="connsiteX587" fmla="*/ 713360 w 2658173"/>
              <a:gd name="connsiteY587" fmla="*/ 767726 h 2637168"/>
              <a:gd name="connsiteX588" fmla="*/ 723914 w 2658173"/>
              <a:gd name="connsiteY588" fmla="*/ 809944 h 2637168"/>
              <a:gd name="connsiteX589" fmla="*/ 713360 w 2658173"/>
              <a:gd name="connsiteY589" fmla="*/ 767726 h 2637168"/>
              <a:gd name="connsiteX590" fmla="*/ 607482 w 2658173"/>
              <a:gd name="connsiteY590" fmla="*/ 765418 h 2637168"/>
              <a:gd name="connsiteX591" fmla="*/ 615727 w 2658173"/>
              <a:gd name="connsiteY591" fmla="*/ 775642 h 2637168"/>
              <a:gd name="connsiteX592" fmla="*/ 597257 w 2658173"/>
              <a:gd name="connsiteY592" fmla="*/ 773003 h 2637168"/>
              <a:gd name="connsiteX593" fmla="*/ 607482 w 2658173"/>
              <a:gd name="connsiteY593" fmla="*/ 765418 h 2637168"/>
              <a:gd name="connsiteX594" fmla="*/ 2225288 w 2658173"/>
              <a:gd name="connsiteY594" fmla="*/ 765088 h 2637168"/>
              <a:gd name="connsiteX595" fmla="*/ 2217372 w 2658173"/>
              <a:gd name="connsiteY595" fmla="*/ 773004 h 2637168"/>
              <a:gd name="connsiteX596" fmla="*/ 2225288 w 2658173"/>
              <a:gd name="connsiteY596" fmla="*/ 765088 h 2637168"/>
              <a:gd name="connsiteX597" fmla="*/ 1148722 w 2658173"/>
              <a:gd name="connsiteY597" fmla="*/ 762449 h 2637168"/>
              <a:gd name="connsiteX598" fmla="*/ 1132890 w 2658173"/>
              <a:gd name="connsiteY598" fmla="*/ 812583 h 2637168"/>
              <a:gd name="connsiteX599" fmla="*/ 1088033 w 2658173"/>
              <a:gd name="connsiteY599" fmla="*/ 770365 h 2637168"/>
              <a:gd name="connsiteX600" fmla="*/ 1127612 w 2658173"/>
              <a:gd name="connsiteY600" fmla="*/ 802028 h 2637168"/>
              <a:gd name="connsiteX601" fmla="*/ 1148722 w 2658173"/>
              <a:gd name="connsiteY601" fmla="*/ 762449 h 2637168"/>
              <a:gd name="connsiteX602" fmla="*/ 1037899 w 2658173"/>
              <a:gd name="connsiteY602" fmla="*/ 754533 h 2637168"/>
              <a:gd name="connsiteX603" fmla="*/ 1016789 w 2658173"/>
              <a:gd name="connsiteY603" fmla="*/ 799390 h 2637168"/>
              <a:gd name="connsiteX604" fmla="*/ 1037899 w 2658173"/>
              <a:gd name="connsiteY604" fmla="*/ 754533 h 2637168"/>
              <a:gd name="connsiteX605" fmla="*/ 1381417 w 2658173"/>
              <a:gd name="connsiteY605" fmla="*/ 753955 h 2637168"/>
              <a:gd name="connsiteX606" fmla="*/ 1388838 w 2658173"/>
              <a:gd name="connsiteY606" fmla="*/ 765087 h 2637168"/>
              <a:gd name="connsiteX607" fmla="*/ 1380922 w 2658173"/>
              <a:gd name="connsiteY607" fmla="*/ 759810 h 2637168"/>
              <a:gd name="connsiteX608" fmla="*/ 1381417 w 2658173"/>
              <a:gd name="connsiteY608" fmla="*/ 753955 h 2637168"/>
              <a:gd name="connsiteX609" fmla="*/ 792505 w 2658173"/>
              <a:gd name="connsiteY609" fmla="*/ 746617 h 2637168"/>
              <a:gd name="connsiteX610" fmla="*/ 803059 w 2658173"/>
              <a:gd name="connsiteY610" fmla="*/ 796751 h 2637168"/>
              <a:gd name="connsiteX611" fmla="*/ 792505 w 2658173"/>
              <a:gd name="connsiteY611" fmla="*/ 746617 h 2637168"/>
              <a:gd name="connsiteX612" fmla="*/ 1628955 w 2658173"/>
              <a:gd name="connsiteY612" fmla="*/ 741340 h 2637168"/>
              <a:gd name="connsiteX613" fmla="*/ 1610484 w 2658173"/>
              <a:gd name="connsiteY613" fmla="*/ 765089 h 2637168"/>
              <a:gd name="connsiteX614" fmla="*/ 1628955 w 2658173"/>
              <a:gd name="connsiteY614" fmla="*/ 741340 h 2637168"/>
              <a:gd name="connsiteX615" fmla="*/ 1317265 w 2658173"/>
              <a:gd name="connsiteY615" fmla="*/ 717921 h 2637168"/>
              <a:gd name="connsiteX616" fmla="*/ 1325510 w 2658173"/>
              <a:gd name="connsiteY616" fmla="*/ 720230 h 2637168"/>
              <a:gd name="connsiteX617" fmla="*/ 1314956 w 2658173"/>
              <a:gd name="connsiteY617" fmla="*/ 725508 h 2637168"/>
              <a:gd name="connsiteX618" fmla="*/ 1317265 w 2658173"/>
              <a:gd name="connsiteY618" fmla="*/ 717921 h 2637168"/>
              <a:gd name="connsiteX619" fmla="*/ 1681727 w 2658173"/>
              <a:gd name="connsiteY619" fmla="*/ 707037 h 2637168"/>
              <a:gd name="connsiteX620" fmla="*/ 1634232 w 2658173"/>
              <a:gd name="connsiteY620" fmla="*/ 778281 h 2637168"/>
              <a:gd name="connsiteX621" fmla="*/ 1681727 w 2658173"/>
              <a:gd name="connsiteY621" fmla="*/ 707037 h 2637168"/>
              <a:gd name="connsiteX622" fmla="*/ 1486468 w 2658173"/>
              <a:gd name="connsiteY622" fmla="*/ 680651 h 2637168"/>
              <a:gd name="connsiteX623" fmla="*/ 1409948 w 2658173"/>
              <a:gd name="connsiteY623" fmla="*/ 770365 h 2637168"/>
              <a:gd name="connsiteX624" fmla="*/ 1349258 w 2658173"/>
              <a:gd name="connsiteY624" fmla="*/ 817861 h 2637168"/>
              <a:gd name="connsiteX625" fmla="*/ 1486468 w 2658173"/>
              <a:gd name="connsiteY625" fmla="*/ 680651 h 2637168"/>
              <a:gd name="connsiteX626" fmla="*/ 1644787 w 2658173"/>
              <a:gd name="connsiteY626" fmla="*/ 667458 h 2637168"/>
              <a:gd name="connsiteX627" fmla="*/ 1592013 w 2658173"/>
              <a:gd name="connsiteY627" fmla="*/ 693844 h 2637168"/>
              <a:gd name="connsiteX628" fmla="*/ 1644787 w 2658173"/>
              <a:gd name="connsiteY628" fmla="*/ 667458 h 2637168"/>
              <a:gd name="connsiteX629" fmla="*/ 1188302 w 2658173"/>
              <a:gd name="connsiteY629" fmla="*/ 662181 h 2637168"/>
              <a:gd name="connsiteX630" fmla="*/ 1177747 w 2658173"/>
              <a:gd name="connsiteY630" fmla="*/ 704399 h 2637168"/>
              <a:gd name="connsiteX631" fmla="*/ 1188302 w 2658173"/>
              <a:gd name="connsiteY631" fmla="*/ 662181 h 2637168"/>
              <a:gd name="connsiteX632" fmla="*/ 2111826 w 2658173"/>
              <a:gd name="connsiteY632" fmla="*/ 651626 h 2637168"/>
              <a:gd name="connsiteX633" fmla="*/ 2111826 w 2658173"/>
              <a:gd name="connsiteY633" fmla="*/ 651626 h 2637168"/>
              <a:gd name="connsiteX634" fmla="*/ 2074887 w 2658173"/>
              <a:gd name="connsiteY634" fmla="*/ 651626 h 2637168"/>
              <a:gd name="connsiteX635" fmla="*/ 2074887 w 2658173"/>
              <a:gd name="connsiteY635" fmla="*/ 651626 h 2637168"/>
              <a:gd name="connsiteX636" fmla="*/ 890140 w 2658173"/>
              <a:gd name="connsiteY636" fmla="*/ 648987 h 2637168"/>
              <a:gd name="connsiteX637" fmla="*/ 1022067 w 2658173"/>
              <a:gd name="connsiteY637" fmla="*/ 870634 h 2637168"/>
              <a:gd name="connsiteX638" fmla="*/ 890140 w 2658173"/>
              <a:gd name="connsiteY638" fmla="*/ 648987 h 2637168"/>
              <a:gd name="connsiteX639" fmla="*/ 1526049 w 2658173"/>
              <a:gd name="connsiteY639" fmla="*/ 635794 h 2637168"/>
              <a:gd name="connsiteX640" fmla="*/ 1491746 w 2658173"/>
              <a:gd name="connsiteY640" fmla="*/ 670097 h 2637168"/>
              <a:gd name="connsiteX641" fmla="*/ 1526049 w 2658173"/>
              <a:gd name="connsiteY641" fmla="*/ 635794 h 2637168"/>
              <a:gd name="connsiteX642" fmla="*/ 781951 w 2658173"/>
              <a:gd name="connsiteY642" fmla="*/ 633156 h 2637168"/>
              <a:gd name="connsiteX643" fmla="*/ 789867 w 2658173"/>
              <a:gd name="connsiteY643" fmla="*/ 691206 h 2637168"/>
              <a:gd name="connsiteX644" fmla="*/ 781951 w 2658173"/>
              <a:gd name="connsiteY644" fmla="*/ 633156 h 2637168"/>
              <a:gd name="connsiteX645" fmla="*/ 1285931 w 2658173"/>
              <a:gd name="connsiteY645" fmla="*/ 617323 h 2637168"/>
              <a:gd name="connsiteX646" fmla="*/ 1151360 w 2658173"/>
              <a:gd name="connsiteY646" fmla="*/ 926044 h 2637168"/>
              <a:gd name="connsiteX647" fmla="*/ 1304402 w 2658173"/>
              <a:gd name="connsiteY647" fmla="*/ 846885 h 2637168"/>
              <a:gd name="connsiteX648" fmla="*/ 1299124 w 2658173"/>
              <a:gd name="connsiteY648" fmla="*/ 878549 h 2637168"/>
              <a:gd name="connsiteX649" fmla="*/ 1312317 w 2658173"/>
              <a:gd name="connsiteY649" fmla="*/ 852162 h 2637168"/>
              <a:gd name="connsiteX650" fmla="*/ 1329778 w 2658173"/>
              <a:gd name="connsiteY650" fmla="*/ 851312 h 2637168"/>
              <a:gd name="connsiteX651" fmla="*/ 1340859 w 2658173"/>
              <a:gd name="connsiteY651" fmla="*/ 847260 h 2637168"/>
              <a:gd name="connsiteX652" fmla="*/ 1341117 w 2658173"/>
              <a:gd name="connsiteY652" fmla="*/ 848089 h 2637168"/>
              <a:gd name="connsiteX653" fmla="*/ 1341526 w 2658173"/>
              <a:gd name="connsiteY653" fmla="*/ 847016 h 2637168"/>
              <a:gd name="connsiteX654" fmla="*/ 1355525 w 2658173"/>
              <a:gd name="connsiteY654" fmla="*/ 841896 h 2637168"/>
              <a:gd name="connsiteX655" fmla="*/ 1441611 w 2658173"/>
              <a:gd name="connsiteY655" fmla="*/ 860078 h 2637168"/>
              <a:gd name="connsiteX656" fmla="*/ 1351897 w 2658173"/>
              <a:gd name="connsiteY656" fmla="*/ 1044783 h 2637168"/>
              <a:gd name="connsiteX657" fmla="*/ 1431056 w 2658173"/>
              <a:gd name="connsiteY657" fmla="*/ 867994 h 2637168"/>
              <a:gd name="connsiteX658" fmla="*/ 1462720 w 2658173"/>
              <a:gd name="connsiteY658" fmla="*/ 933960 h 2637168"/>
              <a:gd name="connsiteX659" fmla="*/ 1512854 w 2658173"/>
              <a:gd name="connsiteY659" fmla="*/ 696482 h 2637168"/>
              <a:gd name="connsiteX660" fmla="*/ 1515493 w 2658173"/>
              <a:gd name="connsiteY660" fmla="*/ 865355 h 2637168"/>
              <a:gd name="connsiteX661" fmla="*/ 1547157 w 2658173"/>
              <a:gd name="connsiteY661" fmla="*/ 809944 h 2637168"/>
              <a:gd name="connsiteX662" fmla="*/ 1560350 w 2658173"/>
              <a:gd name="connsiteY662" fmla="*/ 897019 h 2637168"/>
              <a:gd name="connsiteX663" fmla="*/ 1544518 w 2658173"/>
              <a:gd name="connsiteY663" fmla="*/ 854801 h 2637168"/>
              <a:gd name="connsiteX664" fmla="*/ 1507577 w 2658173"/>
              <a:gd name="connsiteY664" fmla="*/ 997288 h 2637168"/>
              <a:gd name="connsiteX665" fmla="*/ 1774080 w 2658173"/>
              <a:gd name="connsiteY665" fmla="*/ 780919 h 2637168"/>
              <a:gd name="connsiteX666" fmla="*/ 1774080 w 2658173"/>
              <a:gd name="connsiteY666" fmla="*/ 894381 h 2637168"/>
              <a:gd name="connsiteX667" fmla="*/ 1626316 w 2658173"/>
              <a:gd name="connsiteY667" fmla="*/ 1044783 h 2637168"/>
              <a:gd name="connsiteX668" fmla="*/ 1565627 w 2658173"/>
              <a:gd name="connsiteY668" fmla="*/ 1097556 h 2637168"/>
              <a:gd name="connsiteX669" fmla="*/ 1581459 w 2658173"/>
              <a:gd name="connsiteY669" fmla="*/ 1142413 h 2637168"/>
              <a:gd name="connsiteX670" fmla="*/ 1639509 w 2658173"/>
              <a:gd name="connsiteY670" fmla="*/ 1100195 h 2637168"/>
              <a:gd name="connsiteX671" fmla="*/ 1689644 w 2658173"/>
              <a:gd name="connsiteY671" fmla="*/ 1068531 h 2637168"/>
              <a:gd name="connsiteX672" fmla="*/ 1652702 w 2658173"/>
              <a:gd name="connsiteY672" fmla="*/ 1094917 h 2637168"/>
              <a:gd name="connsiteX673" fmla="*/ 1660618 w 2658173"/>
              <a:gd name="connsiteY673" fmla="*/ 1290178 h 2637168"/>
              <a:gd name="connsiteX674" fmla="*/ 1755610 w 2658173"/>
              <a:gd name="connsiteY674" fmla="*/ 1282262 h 2637168"/>
              <a:gd name="connsiteX675" fmla="*/ 1697559 w 2658173"/>
              <a:gd name="connsiteY675" fmla="*/ 1371976 h 2637168"/>
              <a:gd name="connsiteX676" fmla="*/ 1811021 w 2658173"/>
              <a:gd name="connsiteY676" fmla="*/ 1276985 h 2637168"/>
              <a:gd name="connsiteX677" fmla="*/ 1689644 w 2658173"/>
              <a:gd name="connsiteY677" fmla="*/ 1427387 h 2637168"/>
              <a:gd name="connsiteX678" fmla="*/ 1755610 w 2658173"/>
              <a:gd name="connsiteY678" fmla="*/ 1466967 h 2637168"/>
              <a:gd name="connsiteX679" fmla="*/ 1768803 w 2658173"/>
              <a:gd name="connsiteY679" fmla="*/ 1554042 h 2637168"/>
              <a:gd name="connsiteX680" fmla="*/ 1737139 w 2658173"/>
              <a:gd name="connsiteY680" fmla="*/ 1575152 h 2637168"/>
              <a:gd name="connsiteX681" fmla="*/ 1815969 w 2658173"/>
              <a:gd name="connsiteY681" fmla="*/ 1611763 h 2637168"/>
              <a:gd name="connsiteX682" fmla="*/ 1833700 w 2658173"/>
              <a:gd name="connsiteY682" fmla="*/ 1617428 h 2637168"/>
              <a:gd name="connsiteX683" fmla="*/ 1827843 w 2658173"/>
              <a:gd name="connsiteY683" fmla="*/ 1634191 h 2637168"/>
              <a:gd name="connsiteX684" fmla="*/ 1800466 w 2658173"/>
              <a:gd name="connsiteY684" fmla="*/ 1651672 h 2637168"/>
              <a:gd name="connsiteX685" fmla="*/ 1858517 w 2658173"/>
              <a:gd name="connsiteY685" fmla="*/ 1627924 h 2637168"/>
              <a:gd name="connsiteX686" fmla="*/ 1903374 w 2658173"/>
              <a:gd name="connsiteY686" fmla="*/ 1738747 h 2637168"/>
              <a:gd name="connsiteX687" fmla="*/ 1958785 w 2658173"/>
              <a:gd name="connsiteY687" fmla="*/ 1775689 h 2637168"/>
              <a:gd name="connsiteX688" fmla="*/ 1784635 w 2658173"/>
              <a:gd name="connsiteY688" fmla="*/ 1746663 h 2637168"/>
              <a:gd name="connsiteX689" fmla="*/ 1694921 w 2658173"/>
              <a:gd name="connsiteY689" fmla="*/ 1783604 h 2637168"/>
              <a:gd name="connsiteX690" fmla="*/ 1657980 w 2658173"/>
              <a:gd name="connsiteY690" fmla="*/ 1759856 h 2637168"/>
              <a:gd name="connsiteX691" fmla="*/ 1716030 w 2658173"/>
              <a:gd name="connsiteY691" fmla="*/ 1873318 h 2637168"/>
              <a:gd name="connsiteX692" fmla="*/ 1642148 w 2658173"/>
              <a:gd name="connsiteY692" fmla="*/ 1831100 h 2637168"/>
              <a:gd name="connsiteX693" fmla="*/ 1705475 w 2658173"/>
              <a:gd name="connsiteY693" fmla="*/ 1992057 h 2637168"/>
              <a:gd name="connsiteX694" fmla="*/ 1718669 w 2658173"/>
              <a:gd name="connsiteY694" fmla="*/ 2034275 h 2637168"/>
              <a:gd name="connsiteX695" fmla="*/ 1592014 w 2658173"/>
              <a:gd name="connsiteY695" fmla="*/ 1878595 h 2637168"/>
              <a:gd name="connsiteX696" fmla="*/ 1454804 w 2658173"/>
              <a:gd name="connsiteY696" fmla="*/ 1949839 h 2637168"/>
              <a:gd name="connsiteX697" fmla="*/ 1433695 w 2658173"/>
              <a:gd name="connsiteY697" fmla="*/ 2079132 h 2637168"/>
              <a:gd name="connsiteX698" fmla="*/ 1388838 w 2658173"/>
              <a:gd name="connsiteY698" fmla="*/ 2076494 h 2637168"/>
              <a:gd name="connsiteX699" fmla="*/ 1407309 w 2658173"/>
              <a:gd name="connsiteY699" fmla="*/ 2126628 h 2637168"/>
              <a:gd name="connsiteX700" fmla="*/ 1220434 w 2658173"/>
              <a:gd name="connsiteY700" fmla="*/ 2336137 h 2637168"/>
              <a:gd name="connsiteX701" fmla="*/ 1214432 w 2658173"/>
              <a:gd name="connsiteY701" fmla="*/ 2380765 h 2637168"/>
              <a:gd name="connsiteX702" fmla="*/ 1214688 w 2658173"/>
              <a:gd name="connsiteY702" fmla="*/ 2295501 h 2637168"/>
              <a:gd name="connsiteX703" fmla="*/ 1212049 w 2658173"/>
              <a:gd name="connsiteY703" fmla="*/ 2345635 h 2637168"/>
              <a:gd name="connsiteX704" fmla="*/ 1114419 w 2658173"/>
              <a:gd name="connsiteY704" fmla="*/ 2430072 h 2637168"/>
              <a:gd name="connsiteX705" fmla="*/ 1183024 w 2658173"/>
              <a:gd name="connsiteY705" fmla="*/ 2274392 h 2637168"/>
              <a:gd name="connsiteX706" fmla="*/ 1100278 w 2658173"/>
              <a:gd name="connsiteY706" fmla="*/ 2508948 h 2637168"/>
              <a:gd name="connsiteX707" fmla="*/ 1093207 w 2658173"/>
              <a:gd name="connsiteY707" fmla="*/ 2637168 h 2637168"/>
              <a:gd name="connsiteX708" fmla="*/ 1087531 w 2658173"/>
              <a:gd name="connsiteY708" fmla="*/ 2637168 h 2637168"/>
              <a:gd name="connsiteX709" fmla="*/ 1080117 w 2658173"/>
              <a:gd name="connsiteY709" fmla="*/ 2575197 h 2637168"/>
              <a:gd name="connsiteX710" fmla="*/ 1008873 w 2658173"/>
              <a:gd name="connsiteY710" fmla="*/ 2488122 h 2637168"/>
              <a:gd name="connsiteX711" fmla="*/ 1045814 w 2658173"/>
              <a:gd name="connsiteY711" fmla="*/ 2493399 h 2637168"/>
              <a:gd name="connsiteX712" fmla="*/ 1024705 w 2658173"/>
              <a:gd name="connsiteY712" fmla="*/ 2430072 h 2637168"/>
              <a:gd name="connsiteX713" fmla="*/ 1012404 w 2658173"/>
              <a:gd name="connsiteY713" fmla="*/ 2467229 h 2637168"/>
              <a:gd name="connsiteX714" fmla="*/ 1009525 w 2658173"/>
              <a:gd name="connsiteY714" fmla="*/ 2463709 h 2637168"/>
              <a:gd name="connsiteX715" fmla="*/ 1010409 w 2658173"/>
              <a:gd name="connsiteY715" fmla="*/ 2463499 h 2637168"/>
              <a:gd name="connsiteX716" fmla="*/ 1006235 w 2658173"/>
              <a:gd name="connsiteY716" fmla="*/ 2437988 h 2637168"/>
              <a:gd name="connsiteX717" fmla="*/ 1006884 w 2658173"/>
              <a:gd name="connsiteY717" fmla="*/ 2456387 h 2637168"/>
              <a:gd name="connsiteX718" fmla="*/ 1008027 w 2658173"/>
              <a:gd name="connsiteY718" fmla="*/ 2461878 h 2637168"/>
              <a:gd name="connsiteX719" fmla="*/ 1003596 w 2658173"/>
              <a:gd name="connsiteY719" fmla="*/ 2456458 h 2637168"/>
              <a:gd name="connsiteX720" fmla="*/ 1010136 w 2658173"/>
              <a:gd name="connsiteY720" fmla="*/ 2633918 h 2637168"/>
              <a:gd name="connsiteX721" fmla="*/ 1010227 w 2658173"/>
              <a:gd name="connsiteY721" fmla="*/ 2637168 h 2637168"/>
              <a:gd name="connsiteX722" fmla="*/ 986520 w 2658173"/>
              <a:gd name="connsiteY722" fmla="*/ 2637168 h 2637168"/>
              <a:gd name="connsiteX723" fmla="*/ 987177 w 2658173"/>
              <a:gd name="connsiteY723" fmla="*/ 2591658 h 2637168"/>
              <a:gd name="connsiteX724" fmla="*/ 979848 w 2658173"/>
              <a:gd name="connsiteY724" fmla="*/ 2387854 h 2637168"/>
              <a:gd name="connsiteX725" fmla="*/ 970572 w 2658173"/>
              <a:gd name="connsiteY725" fmla="*/ 2462066 h 2637168"/>
              <a:gd name="connsiteX726" fmla="*/ 970057 w 2658173"/>
              <a:gd name="connsiteY726" fmla="*/ 2467253 h 2637168"/>
              <a:gd name="connsiteX727" fmla="*/ 970052 w 2658173"/>
              <a:gd name="connsiteY727" fmla="*/ 2467255 h 2637168"/>
              <a:gd name="connsiteX728" fmla="*/ 969294 w 2658173"/>
              <a:gd name="connsiteY728" fmla="*/ 2474929 h 2637168"/>
              <a:gd name="connsiteX729" fmla="*/ 970057 w 2658173"/>
              <a:gd name="connsiteY729" fmla="*/ 2467253 h 2637168"/>
              <a:gd name="connsiteX730" fmla="*/ 971891 w 2658173"/>
              <a:gd name="connsiteY730" fmla="*/ 2466477 h 2637168"/>
              <a:gd name="connsiteX731" fmla="*/ 969294 w 2658173"/>
              <a:gd name="connsiteY731" fmla="*/ 2480206 h 2637168"/>
              <a:gd name="connsiteX732" fmla="*/ 949505 w 2658173"/>
              <a:gd name="connsiteY732" fmla="*/ 2602573 h 2637168"/>
              <a:gd name="connsiteX733" fmla="*/ 944938 w 2658173"/>
              <a:gd name="connsiteY733" fmla="*/ 2637168 h 2637168"/>
              <a:gd name="connsiteX734" fmla="*/ 895202 w 2658173"/>
              <a:gd name="connsiteY734" fmla="*/ 2637168 h 2637168"/>
              <a:gd name="connsiteX735" fmla="*/ 888392 w 2658173"/>
              <a:gd name="connsiteY735" fmla="*/ 2625997 h 2637168"/>
              <a:gd name="connsiteX736" fmla="*/ 867830 w 2658173"/>
              <a:gd name="connsiteY736" fmla="*/ 2620977 h 2637168"/>
              <a:gd name="connsiteX737" fmla="*/ 860327 w 2658173"/>
              <a:gd name="connsiteY737" fmla="*/ 2637168 h 2637168"/>
              <a:gd name="connsiteX738" fmla="*/ 857668 w 2658173"/>
              <a:gd name="connsiteY738" fmla="*/ 2637168 h 2637168"/>
              <a:gd name="connsiteX739" fmla="*/ 852853 w 2658173"/>
              <a:gd name="connsiteY739" fmla="*/ 2613370 h 2637168"/>
              <a:gd name="connsiteX740" fmla="*/ 861114 w 2658173"/>
              <a:gd name="connsiteY740" fmla="*/ 2430072 h 2637168"/>
              <a:gd name="connsiteX741" fmla="*/ 869030 w 2658173"/>
              <a:gd name="connsiteY741" fmla="*/ 2350913 h 2637168"/>
              <a:gd name="connsiteX742" fmla="*/ 826812 w 2658173"/>
              <a:gd name="connsiteY742" fmla="*/ 2329804 h 2637168"/>
              <a:gd name="connsiteX743" fmla="*/ 792510 w 2658173"/>
              <a:gd name="connsiteY743" fmla="*/ 2488122 h 2637168"/>
              <a:gd name="connsiteX744" fmla="*/ 789871 w 2658173"/>
              <a:gd name="connsiteY744" fmla="*/ 2234812 h 2637168"/>
              <a:gd name="connsiteX745" fmla="*/ 774039 w 2658173"/>
              <a:gd name="connsiteY745" fmla="*/ 2221619 h 2637168"/>
              <a:gd name="connsiteX746" fmla="*/ 766123 w 2658173"/>
              <a:gd name="connsiteY746" fmla="*/ 2251221 h 2637168"/>
              <a:gd name="connsiteX747" fmla="*/ 750366 w 2658173"/>
              <a:gd name="connsiteY747" fmla="*/ 2280474 h 2637168"/>
              <a:gd name="connsiteX748" fmla="*/ 755685 w 2658173"/>
              <a:gd name="connsiteY748" fmla="*/ 2284947 h 2637168"/>
              <a:gd name="connsiteX749" fmla="*/ 758735 w 2658173"/>
              <a:gd name="connsiteY749" fmla="*/ 2290374 h 2637168"/>
              <a:gd name="connsiteX750" fmla="*/ 747463 w 2658173"/>
              <a:gd name="connsiteY750" fmla="*/ 2285914 h 2637168"/>
              <a:gd name="connsiteX751" fmla="*/ 735128 w 2658173"/>
              <a:gd name="connsiteY751" fmla="*/ 2309557 h 2637168"/>
              <a:gd name="connsiteX752" fmla="*/ 739741 w 2658173"/>
              <a:gd name="connsiteY752" fmla="*/ 2306385 h 2637168"/>
              <a:gd name="connsiteX753" fmla="*/ 739741 w 2658173"/>
              <a:gd name="connsiteY753" fmla="*/ 2327165 h 2637168"/>
              <a:gd name="connsiteX754" fmla="*/ 734148 w 2658173"/>
              <a:gd name="connsiteY754" fmla="*/ 2311435 h 2637168"/>
              <a:gd name="connsiteX755" fmla="*/ 729512 w 2658173"/>
              <a:gd name="connsiteY755" fmla="*/ 2320321 h 2637168"/>
              <a:gd name="connsiteX756" fmla="*/ 718628 w 2658173"/>
              <a:gd name="connsiteY756" fmla="*/ 2358829 h 2637168"/>
              <a:gd name="connsiteX757" fmla="*/ 673770 w 2658173"/>
              <a:gd name="connsiteY757" fmla="*/ 2342997 h 2637168"/>
              <a:gd name="connsiteX758" fmla="*/ 642106 w 2658173"/>
              <a:gd name="connsiteY758" fmla="*/ 2377299 h 2637168"/>
              <a:gd name="connsiteX759" fmla="*/ 768762 w 2658173"/>
              <a:gd name="connsiteY759" fmla="*/ 2216342 h 2637168"/>
              <a:gd name="connsiteX760" fmla="*/ 673770 w 2658173"/>
              <a:gd name="connsiteY760" fmla="*/ 2303417 h 2637168"/>
              <a:gd name="connsiteX761" fmla="*/ 602526 w 2658173"/>
              <a:gd name="connsiteY761" fmla="*/ 2350913 h 2637168"/>
              <a:gd name="connsiteX762" fmla="*/ 613081 w 2658173"/>
              <a:gd name="connsiteY762" fmla="*/ 2187317 h 2637168"/>
              <a:gd name="connsiteX763" fmla="*/ 473232 w 2658173"/>
              <a:gd name="connsiteY763" fmla="*/ 2218980 h 2637168"/>
              <a:gd name="connsiteX764" fmla="*/ 401989 w 2658173"/>
              <a:gd name="connsiteY764" fmla="*/ 2166208 h 2637168"/>
              <a:gd name="connsiteX765" fmla="*/ 409905 w 2658173"/>
              <a:gd name="connsiteY765" fmla="*/ 2129267 h 2637168"/>
              <a:gd name="connsiteX766" fmla="*/ 336023 w 2658173"/>
              <a:gd name="connsiteY766" fmla="*/ 2155653 h 2637168"/>
              <a:gd name="connsiteX767" fmla="*/ 328107 w 2658173"/>
              <a:gd name="connsiteY767" fmla="*/ 2123989 h 2637168"/>
              <a:gd name="connsiteX768" fmla="*/ 333714 w 2658173"/>
              <a:gd name="connsiteY768" fmla="*/ 2132565 h 2637168"/>
              <a:gd name="connsiteX769" fmla="*/ 325413 w 2658173"/>
              <a:gd name="connsiteY769" fmla="*/ 2121854 h 2637168"/>
              <a:gd name="connsiteX770" fmla="*/ 325469 w 2658173"/>
              <a:gd name="connsiteY770" fmla="*/ 2121351 h 2637168"/>
              <a:gd name="connsiteX771" fmla="*/ 324768 w 2658173"/>
              <a:gd name="connsiteY771" fmla="*/ 2121021 h 2637168"/>
              <a:gd name="connsiteX772" fmla="*/ 325413 w 2658173"/>
              <a:gd name="connsiteY772" fmla="*/ 2121854 h 2637168"/>
              <a:gd name="connsiteX773" fmla="*/ 324082 w 2658173"/>
              <a:gd name="connsiteY773" fmla="*/ 2133894 h 2637168"/>
              <a:gd name="connsiteX774" fmla="*/ 169789 w 2658173"/>
              <a:gd name="connsiteY774" fmla="*/ 2171485 h 2637168"/>
              <a:gd name="connsiteX775" fmla="*/ 186642 w 2658173"/>
              <a:gd name="connsiteY775" fmla="*/ 2144189 h 2637168"/>
              <a:gd name="connsiteX776" fmla="*/ 178371 w 2658173"/>
              <a:gd name="connsiteY776" fmla="*/ 2146748 h 2637168"/>
              <a:gd name="connsiteX777" fmla="*/ 161879 w 2658173"/>
              <a:gd name="connsiteY777" fmla="*/ 2131906 h 2637168"/>
              <a:gd name="connsiteX778" fmla="*/ 183318 w 2658173"/>
              <a:gd name="connsiteY778" fmla="*/ 2117063 h 2637168"/>
              <a:gd name="connsiteX779" fmla="*/ 198821 w 2658173"/>
              <a:gd name="connsiteY779" fmla="*/ 2131906 h 2637168"/>
              <a:gd name="connsiteX780" fmla="*/ 197211 w 2658173"/>
              <a:gd name="connsiteY780" fmla="*/ 2134293 h 2637168"/>
              <a:gd name="connsiteX781" fmla="*/ 206565 w 2658173"/>
              <a:gd name="connsiteY781" fmla="*/ 2126421 h 2637168"/>
              <a:gd name="connsiteX782" fmla="*/ 314914 w 2658173"/>
              <a:gd name="connsiteY782" fmla="*/ 2089687 h 2637168"/>
              <a:gd name="connsiteX783" fmla="*/ 262141 w 2658173"/>
              <a:gd name="connsiteY783" fmla="*/ 2081771 h 2637168"/>
              <a:gd name="connsiteX784" fmla="*/ 288528 w 2658173"/>
              <a:gd name="connsiteY784" fmla="*/ 2028998 h 2637168"/>
              <a:gd name="connsiteX785" fmla="*/ 255544 w 2658173"/>
              <a:gd name="connsiteY785" fmla="*/ 2038563 h 2637168"/>
              <a:gd name="connsiteX786" fmla="*/ 257927 w 2658173"/>
              <a:gd name="connsiteY786" fmla="*/ 2034454 h 2637168"/>
              <a:gd name="connsiteX787" fmla="*/ 285889 w 2658173"/>
              <a:gd name="connsiteY787" fmla="*/ 2026360 h 2637168"/>
              <a:gd name="connsiteX788" fmla="*/ 259585 w 2658173"/>
              <a:gd name="connsiteY788" fmla="*/ 2031596 h 2637168"/>
              <a:gd name="connsiteX789" fmla="*/ 257927 w 2658173"/>
              <a:gd name="connsiteY789" fmla="*/ 2034454 h 2637168"/>
              <a:gd name="connsiteX790" fmla="*/ 248288 w 2658173"/>
              <a:gd name="connsiteY790" fmla="*/ 2037244 h 2637168"/>
              <a:gd name="connsiteX791" fmla="*/ 214646 w 2658173"/>
              <a:gd name="connsiteY791" fmla="*/ 2026360 h 2637168"/>
              <a:gd name="connsiteX792" fmla="*/ 280612 w 2658173"/>
              <a:gd name="connsiteY792" fmla="*/ 1997334 h 2637168"/>
              <a:gd name="connsiteX793" fmla="*/ 80075 w 2658173"/>
              <a:gd name="connsiteY793" fmla="*/ 2068578 h 2637168"/>
              <a:gd name="connsiteX794" fmla="*/ 56327 w 2658173"/>
              <a:gd name="connsiteY794" fmla="*/ 2039553 h 2637168"/>
              <a:gd name="connsiteX795" fmla="*/ 74798 w 2658173"/>
              <a:gd name="connsiteY795" fmla="*/ 2005250 h 2637168"/>
              <a:gd name="connsiteX796" fmla="*/ 269974 w 2658173"/>
              <a:gd name="connsiteY796" fmla="*/ 1961465 h 2637168"/>
              <a:gd name="connsiteX797" fmla="*/ 279131 w 2658173"/>
              <a:gd name="connsiteY797" fmla="*/ 1954392 h 2637168"/>
              <a:gd name="connsiteX798" fmla="*/ 277976 w 2658173"/>
              <a:gd name="connsiteY798" fmla="*/ 1954787 h 2637168"/>
              <a:gd name="connsiteX799" fmla="*/ 238397 w 2658173"/>
              <a:gd name="connsiteY799" fmla="*/ 1920814 h 2637168"/>
              <a:gd name="connsiteX800" fmla="*/ 277976 w 2658173"/>
              <a:gd name="connsiteY800" fmla="*/ 1939284 h 2637168"/>
              <a:gd name="connsiteX801" fmla="*/ 282465 w 2658173"/>
              <a:gd name="connsiteY801" fmla="*/ 1951817 h 2637168"/>
              <a:gd name="connsiteX802" fmla="*/ 293341 w 2658173"/>
              <a:gd name="connsiteY802" fmla="*/ 1943417 h 2637168"/>
              <a:gd name="connsiteX803" fmla="*/ 306998 w 2658173"/>
              <a:gd name="connsiteY803" fmla="*/ 1931368 h 2637168"/>
              <a:gd name="connsiteX804" fmla="*/ 206730 w 2658173"/>
              <a:gd name="connsiteY804" fmla="*/ 1889150 h 2637168"/>
              <a:gd name="connsiteX805" fmla="*/ 288528 w 2658173"/>
              <a:gd name="connsiteY805" fmla="*/ 1868041 h 2637168"/>
              <a:gd name="connsiteX806" fmla="*/ 198814 w 2658173"/>
              <a:gd name="connsiteY806" fmla="*/ 1860125 h 2637168"/>
              <a:gd name="connsiteX807" fmla="*/ 267831 w 2658173"/>
              <a:gd name="connsiteY807" fmla="*/ 1837119 h 2637168"/>
              <a:gd name="connsiteX808" fmla="*/ 270068 w 2658173"/>
              <a:gd name="connsiteY808" fmla="*/ 1837389 h 2637168"/>
              <a:gd name="connsiteX809" fmla="*/ 272696 w 2658173"/>
              <a:gd name="connsiteY809" fmla="*/ 1839016 h 2637168"/>
              <a:gd name="connsiteX810" fmla="*/ 274932 w 2658173"/>
              <a:gd name="connsiteY810" fmla="*/ 1837975 h 2637168"/>
              <a:gd name="connsiteX811" fmla="*/ 270068 w 2658173"/>
              <a:gd name="connsiteY811" fmla="*/ 1837389 h 2637168"/>
              <a:gd name="connsiteX812" fmla="*/ 232745 w 2658173"/>
              <a:gd name="connsiteY812" fmla="*/ 1814278 h 2637168"/>
              <a:gd name="connsiteX813" fmla="*/ 90629 w 2658173"/>
              <a:gd name="connsiteY813" fmla="*/ 1775689 h 2637168"/>
              <a:gd name="connsiteX814" fmla="*/ 172123 w 2658173"/>
              <a:gd name="connsiteY814" fmla="*/ 1780976 h 2637168"/>
              <a:gd name="connsiteX815" fmla="*/ 213526 w 2658173"/>
              <a:gd name="connsiteY815" fmla="*/ 1780967 h 2637168"/>
              <a:gd name="connsiteX816" fmla="*/ 198818 w 2658173"/>
              <a:gd name="connsiteY816" fmla="*/ 1767773 h 2637168"/>
              <a:gd name="connsiteX817" fmla="*/ 229162 w 2658173"/>
              <a:gd name="connsiteY817" fmla="*/ 1773050 h 2637168"/>
              <a:gd name="connsiteX818" fmla="*/ 237246 w 2658173"/>
              <a:gd name="connsiteY818" fmla="*/ 1780658 h 2637168"/>
              <a:gd name="connsiteX819" fmla="*/ 272629 w 2658173"/>
              <a:gd name="connsiteY819" fmla="*/ 1779965 h 2637168"/>
              <a:gd name="connsiteX820" fmla="*/ 378242 w 2658173"/>
              <a:gd name="connsiteY820" fmla="*/ 1770411 h 2637168"/>
              <a:gd name="connsiteX821" fmla="*/ 180343 w 2658173"/>
              <a:gd name="connsiteY821" fmla="*/ 1649034 h 2637168"/>
              <a:gd name="connsiteX822" fmla="*/ 293805 w 2658173"/>
              <a:gd name="connsiteY822" fmla="*/ 1519740 h 2637168"/>
              <a:gd name="connsiteX823" fmla="*/ 206730 w 2658173"/>
              <a:gd name="connsiteY823" fmla="*/ 1443219 h 2637168"/>
              <a:gd name="connsiteX824" fmla="*/ 127570 w 2658173"/>
              <a:gd name="connsiteY824" fmla="*/ 1203102 h 2637168"/>
              <a:gd name="connsiteX825" fmla="*/ 222562 w 2658173"/>
              <a:gd name="connsiteY825" fmla="*/ 1184631 h 2637168"/>
              <a:gd name="connsiteX826" fmla="*/ 148564 w 2658173"/>
              <a:gd name="connsiteY826" fmla="*/ 1107536 h 2637168"/>
              <a:gd name="connsiteX827" fmla="*/ 170984 w 2658173"/>
              <a:gd name="connsiteY827" fmla="*/ 1127200 h 2637168"/>
              <a:gd name="connsiteX828" fmla="*/ 365048 w 2658173"/>
              <a:gd name="connsiteY828" fmla="*/ 1189909 h 2637168"/>
              <a:gd name="connsiteX829" fmla="*/ 62924 w 2658173"/>
              <a:gd name="connsiteY829" fmla="*/ 848864 h 2637168"/>
              <a:gd name="connsiteX830" fmla="*/ 719 w 2658173"/>
              <a:gd name="connsiteY830" fmla="*/ 780413 h 2637168"/>
              <a:gd name="connsiteX831" fmla="*/ 719 w 2658173"/>
              <a:gd name="connsiteY831" fmla="*/ 754513 h 2637168"/>
              <a:gd name="connsiteX832" fmla="*/ 32538 w 2658173"/>
              <a:gd name="connsiteY832" fmla="*/ 788959 h 2637168"/>
              <a:gd name="connsiteX833" fmla="*/ 172427 w 2658173"/>
              <a:gd name="connsiteY833" fmla="*/ 939237 h 2637168"/>
              <a:gd name="connsiteX834" fmla="*/ 248948 w 2658173"/>
              <a:gd name="connsiteY834" fmla="*/ 957708 h 2637168"/>
              <a:gd name="connsiteX835" fmla="*/ 262141 w 2658173"/>
              <a:gd name="connsiteY835" fmla="*/ 1015758 h 2637168"/>
              <a:gd name="connsiteX836" fmla="*/ 391435 w 2658173"/>
              <a:gd name="connsiteY836" fmla="*/ 1121304 h 2637168"/>
              <a:gd name="connsiteX837" fmla="*/ 370326 w 2658173"/>
              <a:gd name="connsiteY837" fmla="*/ 1036867 h 2637168"/>
              <a:gd name="connsiteX838" fmla="*/ 386158 w 2658173"/>
              <a:gd name="connsiteY838" fmla="*/ 1110749 h 2637168"/>
              <a:gd name="connsiteX839" fmla="*/ 18421 w 2658173"/>
              <a:gd name="connsiteY839" fmla="*/ 666351 h 2637168"/>
              <a:gd name="connsiteX840" fmla="*/ 719 w 2658173"/>
              <a:gd name="connsiteY840" fmla="*/ 645518 h 2637168"/>
              <a:gd name="connsiteX841" fmla="*/ 719 w 2658173"/>
              <a:gd name="connsiteY841" fmla="*/ 634973 h 2637168"/>
              <a:gd name="connsiteX842" fmla="*/ 3044 w 2658173"/>
              <a:gd name="connsiteY842" fmla="*/ 636665 h 2637168"/>
              <a:gd name="connsiteX843" fmla="*/ 388796 w 2658173"/>
              <a:gd name="connsiteY843" fmla="*/ 1044783 h 2637168"/>
              <a:gd name="connsiteX844" fmla="*/ 341301 w 2658173"/>
              <a:gd name="connsiteY844" fmla="*/ 939237 h 2637168"/>
              <a:gd name="connsiteX845" fmla="*/ 486425 w 2658173"/>
              <a:gd name="connsiteY845" fmla="*/ 960347 h 2637168"/>
              <a:gd name="connsiteX846" fmla="*/ 383519 w 2658173"/>
              <a:gd name="connsiteY846" fmla="*/ 854801 h 2637168"/>
              <a:gd name="connsiteX847" fmla="*/ 378242 w 2658173"/>
              <a:gd name="connsiteY847" fmla="*/ 736062 h 2637168"/>
              <a:gd name="connsiteX848" fmla="*/ 623635 w 2658173"/>
              <a:gd name="connsiteY848" fmla="*/ 986733 h 2637168"/>
              <a:gd name="connsiteX849" fmla="*/ 631551 w 2658173"/>
              <a:gd name="connsiteY849" fmla="*/ 783558 h 2637168"/>
              <a:gd name="connsiteX850" fmla="*/ 657938 w 2658173"/>
              <a:gd name="connsiteY850" fmla="*/ 936599 h 2637168"/>
              <a:gd name="connsiteX851" fmla="*/ 950823 w 2658173"/>
              <a:gd name="connsiteY851" fmla="*/ 962985 h 2637168"/>
              <a:gd name="connsiteX852" fmla="*/ 958739 w 2658173"/>
              <a:gd name="connsiteY852" fmla="*/ 857440 h 2637168"/>
              <a:gd name="connsiteX853" fmla="*/ 995680 w 2658173"/>
              <a:gd name="connsiteY853" fmla="*/ 920767 h 2637168"/>
              <a:gd name="connsiteX854" fmla="*/ 1019428 w 2658173"/>
              <a:gd name="connsiteY854" fmla="*/ 873271 h 2637168"/>
              <a:gd name="connsiteX855" fmla="*/ 1090671 w 2658173"/>
              <a:gd name="connsiteY855" fmla="*/ 849524 h 2637168"/>
              <a:gd name="connsiteX856" fmla="*/ 1122335 w 2658173"/>
              <a:gd name="connsiteY856" fmla="*/ 846885 h 2637168"/>
              <a:gd name="connsiteX857" fmla="*/ 1285931 w 2658173"/>
              <a:gd name="connsiteY857" fmla="*/ 617323 h 2637168"/>
              <a:gd name="connsiteX858" fmla="*/ 1415554 w 2658173"/>
              <a:gd name="connsiteY858" fmla="*/ 606109 h 2637168"/>
              <a:gd name="connsiteX859" fmla="*/ 1423141 w 2658173"/>
              <a:gd name="connsiteY859" fmla="*/ 612046 h 2637168"/>
              <a:gd name="connsiteX860" fmla="*/ 1409947 w 2658173"/>
              <a:gd name="connsiteY860" fmla="*/ 612046 h 2637168"/>
              <a:gd name="connsiteX861" fmla="*/ 1415554 w 2658173"/>
              <a:gd name="connsiteY861" fmla="*/ 606109 h 2637168"/>
              <a:gd name="connsiteX862" fmla="*/ 1182365 w 2658173"/>
              <a:gd name="connsiteY862" fmla="*/ 602812 h 2637168"/>
              <a:gd name="connsiteX863" fmla="*/ 1198857 w 2658173"/>
              <a:gd name="connsiteY863" fmla="*/ 606769 h 2637168"/>
              <a:gd name="connsiteX864" fmla="*/ 1177747 w 2658173"/>
              <a:gd name="connsiteY864" fmla="*/ 622602 h 2637168"/>
              <a:gd name="connsiteX865" fmla="*/ 1182365 w 2658173"/>
              <a:gd name="connsiteY865" fmla="*/ 602812 h 2637168"/>
              <a:gd name="connsiteX866" fmla="*/ 613080 w 2658173"/>
              <a:gd name="connsiteY866" fmla="*/ 598853 h 2637168"/>
              <a:gd name="connsiteX867" fmla="*/ 634190 w 2658173"/>
              <a:gd name="connsiteY867" fmla="*/ 788835 h 2637168"/>
              <a:gd name="connsiteX868" fmla="*/ 620996 w 2658173"/>
              <a:gd name="connsiteY868" fmla="*/ 722869 h 2637168"/>
              <a:gd name="connsiteX869" fmla="*/ 613080 w 2658173"/>
              <a:gd name="connsiteY869" fmla="*/ 598853 h 2637168"/>
              <a:gd name="connsiteX870" fmla="*/ 1436663 w 2658173"/>
              <a:gd name="connsiteY870" fmla="*/ 556305 h 2637168"/>
              <a:gd name="connsiteX871" fmla="*/ 1444250 w 2658173"/>
              <a:gd name="connsiteY871" fmla="*/ 561912 h 2637168"/>
              <a:gd name="connsiteX872" fmla="*/ 1442773 w 2658173"/>
              <a:gd name="connsiteY872" fmla="*/ 564083 h 2637168"/>
              <a:gd name="connsiteX873" fmla="*/ 1457443 w 2658173"/>
              <a:gd name="connsiteY873" fmla="*/ 564551 h 2637168"/>
              <a:gd name="connsiteX874" fmla="*/ 1428418 w 2658173"/>
              <a:gd name="connsiteY874" fmla="*/ 596216 h 2637168"/>
              <a:gd name="connsiteX875" fmla="*/ 1424615 w 2658173"/>
              <a:gd name="connsiteY875" fmla="*/ 574369 h 2637168"/>
              <a:gd name="connsiteX876" fmla="*/ 1434238 w 2658173"/>
              <a:gd name="connsiteY876" fmla="*/ 566903 h 2637168"/>
              <a:gd name="connsiteX877" fmla="*/ 1431056 w 2658173"/>
              <a:gd name="connsiteY877" fmla="*/ 564551 h 2637168"/>
              <a:gd name="connsiteX878" fmla="*/ 1436663 w 2658173"/>
              <a:gd name="connsiteY878" fmla="*/ 556305 h 2637168"/>
              <a:gd name="connsiteX879" fmla="*/ 290833 w 2658173"/>
              <a:gd name="connsiteY879" fmla="*/ 535526 h 2637168"/>
              <a:gd name="connsiteX880" fmla="*/ 299079 w 2658173"/>
              <a:gd name="connsiteY880" fmla="*/ 543442 h 2637168"/>
              <a:gd name="connsiteX881" fmla="*/ 280608 w 2658173"/>
              <a:gd name="connsiteY881" fmla="*/ 543442 h 2637168"/>
              <a:gd name="connsiteX882" fmla="*/ 290833 w 2658173"/>
              <a:gd name="connsiteY882" fmla="*/ 535526 h 2637168"/>
              <a:gd name="connsiteX883" fmla="*/ 1119698 w 2658173"/>
              <a:gd name="connsiteY883" fmla="*/ 514417 h 2637168"/>
              <a:gd name="connsiteX884" fmla="*/ 1151361 w 2658173"/>
              <a:gd name="connsiteY884" fmla="*/ 664819 h 2637168"/>
              <a:gd name="connsiteX885" fmla="*/ 1069563 w 2658173"/>
              <a:gd name="connsiteY885" fmla="*/ 714955 h 2637168"/>
              <a:gd name="connsiteX886" fmla="*/ 1085395 w 2658173"/>
              <a:gd name="connsiteY886" fmla="*/ 662181 h 2637168"/>
              <a:gd name="connsiteX887" fmla="*/ 1119698 w 2658173"/>
              <a:gd name="connsiteY887" fmla="*/ 514417 h 2637168"/>
              <a:gd name="connsiteX888" fmla="*/ 1781996 w 2658173"/>
              <a:gd name="connsiteY888" fmla="*/ 509139 h 2637168"/>
              <a:gd name="connsiteX889" fmla="*/ 1729223 w 2658173"/>
              <a:gd name="connsiteY889" fmla="*/ 567189 h 2637168"/>
              <a:gd name="connsiteX890" fmla="*/ 1781996 w 2658173"/>
              <a:gd name="connsiteY890" fmla="*/ 509139 h 2637168"/>
              <a:gd name="connsiteX891" fmla="*/ 1476573 w 2658173"/>
              <a:gd name="connsiteY891" fmla="*/ 503862 h 2637168"/>
              <a:gd name="connsiteX892" fmla="*/ 1473275 w 2658173"/>
              <a:gd name="connsiteY892" fmla="*/ 522333 h 2637168"/>
              <a:gd name="connsiteX893" fmla="*/ 1460081 w 2658173"/>
              <a:gd name="connsiteY893" fmla="*/ 524971 h 2637168"/>
              <a:gd name="connsiteX894" fmla="*/ 1476573 w 2658173"/>
              <a:gd name="connsiteY894" fmla="*/ 503862 h 2637168"/>
              <a:gd name="connsiteX895" fmla="*/ 2307545 w 2658173"/>
              <a:gd name="connsiteY895" fmla="*/ 497770 h 2637168"/>
              <a:gd name="connsiteX896" fmla="*/ 2309725 w 2658173"/>
              <a:gd name="connsiteY896" fmla="*/ 509139 h 2637168"/>
              <a:gd name="connsiteX897" fmla="*/ 2246397 w 2658173"/>
              <a:gd name="connsiteY897" fmla="*/ 561913 h 2637168"/>
              <a:gd name="connsiteX898" fmla="*/ 2307545 w 2658173"/>
              <a:gd name="connsiteY898" fmla="*/ 497770 h 2637168"/>
              <a:gd name="connsiteX899" fmla="*/ 1483500 w 2658173"/>
              <a:gd name="connsiteY899" fmla="*/ 488690 h 2637168"/>
              <a:gd name="connsiteX900" fmla="*/ 1491745 w 2658173"/>
              <a:gd name="connsiteY900" fmla="*/ 490668 h 2637168"/>
              <a:gd name="connsiteX901" fmla="*/ 1481191 w 2658173"/>
              <a:gd name="connsiteY901" fmla="*/ 498584 h 2637168"/>
              <a:gd name="connsiteX902" fmla="*/ 1483500 w 2658173"/>
              <a:gd name="connsiteY902" fmla="*/ 488690 h 2637168"/>
              <a:gd name="connsiteX903" fmla="*/ 1856786 w 2658173"/>
              <a:gd name="connsiteY903" fmla="*/ 488360 h 2637168"/>
              <a:gd name="connsiteX904" fmla="*/ 1866434 w 2658173"/>
              <a:gd name="connsiteY904" fmla="*/ 509140 h 2637168"/>
              <a:gd name="connsiteX905" fmla="*/ 1847962 w 2658173"/>
              <a:gd name="connsiteY905" fmla="*/ 493307 h 2637168"/>
              <a:gd name="connsiteX906" fmla="*/ 1856786 w 2658173"/>
              <a:gd name="connsiteY906" fmla="*/ 488360 h 2637168"/>
              <a:gd name="connsiteX907" fmla="*/ 1663257 w 2658173"/>
              <a:gd name="connsiteY907" fmla="*/ 474837 h 2637168"/>
              <a:gd name="connsiteX908" fmla="*/ 1526047 w 2658173"/>
              <a:gd name="connsiteY908" fmla="*/ 635794 h 2637168"/>
              <a:gd name="connsiteX909" fmla="*/ 1570904 w 2658173"/>
              <a:gd name="connsiteY909" fmla="*/ 572467 h 2637168"/>
              <a:gd name="connsiteX910" fmla="*/ 1663257 w 2658173"/>
              <a:gd name="connsiteY910" fmla="*/ 474837 h 2637168"/>
              <a:gd name="connsiteX911" fmla="*/ 720874 w 2658173"/>
              <a:gd name="connsiteY911" fmla="*/ 470564 h 2637168"/>
              <a:gd name="connsiteX912" fmla="*/ 737107 w 2658173"/>
              <a:gd name="connsiteY912" fmla="*/ 472198 h 2637168"/>
              <a:gd name="connsiteX913" fmla="*/ 737107 w 2658173"/>
              <a:gd name="connsiteY913" fmla="*/ 522332 h 2637168"/>
              <a:gd name="connsiteX914" fmla="*/ 720874 w 2658173"/>
              <a:gd name="connsiteY914" fmla="*/ 470564 h 2637168"/>
              <a:gd name="connsiteX915" fmla="*/ 811063 w 2658173"/>
              <a:gd name="connsiteY915" fmla="*/ 458964 h 2637168"/>
              <a:gd name="connsiteX916" fmla="*/ 816258 w 2658173"/>
              <a:gd name="connsiteY916" fmla="*/ 480115 h 2637168"/>
              <a:gd name="connsiteX917" fmla="*/ 803065 w 2658173"/>
              <a:gd name="connsiteY917" fmla="*/ 461643 h 2637168"/>
              <a:gd name="connsiteX918" fmla="*/ 811063 w 2658173"/>
              <a:gd name="connsiteY918" fmla="*/ 458964 h 2637168"/>
              <a:gd name="connsiteX919" fmla="*/ 1528687 w 2658173"/>
              <a:gd name="connsiteY919" fmla="*/ 429980 h 2637168"/>
              <a:gd name="connsiteX920" fmla="*/ 1523409 w 2658173"/>
              <a:gd name="connsiteY920" fmla="*/ 448451 h 2637168"/>
              <a:gd name="connsiteX921" fmla="*/ 1528687 w 2658173"/>
              <a:gd name="connsiteY921" fmla="*/ 429980 h 2637168"/>
              <a:gd name="connsiteX922" fmla="*/ 1433696 w 2658173"/>
              <a:gd name="connsiteY922" fmla="*/ 422064 h 2637168"/>
              <a:gd name="connsiteX923" fmla="*/ 1296486 w 2658173"/>
              <a:gd name="connsiteY923" fmla="*/ 630518 h 2637168"/>
              <a:gd name="connsiteX924" fmla="*/ 1322872 w 2658173"/>
              <a:gd name="connsiteY924" fmla="*/ 575105 h 2637168"/>
              <a:gd name="connsiteX925" fmla="*/ 1433696 w 2658173"/>
              <a:gd name="connsiteY925" fmla="*/ 422064 h 2637168"/>
              <a:gd name="connsiteX926" fmla="*/ 948185 w 2658173"/>
              <a:gd name="connsiteY926" fmla="*/ 422064 h 2637168"/>
              <a:gd name="connsiteX927" fmla="*/ 964017 w 2658173"/>
              <a:gd name="connsiteY927" fmla="*/ 456367 h 2637168"/>
              <a:gd name="connsiteX928" fmla="*/ 948185 w 2658173"/>
              <a:gd name="connsiteY928" fmla="*/ 422064 h 2637168"/>
              <a:gd name="connsiteX929" fmla="*/ 549760 w 2658173"/>
              <a:gd name="connsiteY929" fmla="*/ 406232 h 2637168"/>
              <a:gd name="connsiteX930" fmla="*/ 549760 w 2658173"/>
              <a:gd name="connsiteY930" fmla="*/ 424702 h 2637168"/>
              <a:gd name="connsiteX931" fmla="*/ 549760 w 2658173"/>
              <a:gd name="connsiteY931" fmla="*/ 406232 h 2637168"/>
              <a:gd name="connsiteX932" fmla="*/ 1296486 w 2658173"/>
              <a:gd name="connsiteY932" fmla="*/ 390400 h 2637168"/>
              <a:gd name="connsiteX933" fmla="*/ 1285932 w 2658173"/>
              <a:gd name="connsiteY933" fmla="*/ 411510 h 2637168"/>
              <a:gd name="connsiteX934" fmla="*/ 1296486 w 2658173"/>
              <a:gd name="connsiteY934" fmla="*/ 390400 h 2637168"/>
              <a:gd name="connsiteX935" fmla="*/ 1234477 w 2658173"/>
              <a:gd name="connsiteY935" fmla="*/ 374239 h 2637168"/>
              <a:gd name="connsiteX936" fmla="*/ 1238435 w 2658173"/>
              <a:gd name="connsiteY936" fmla="*/ 393039 h 2637168"/>
              <a:gd name="connsiteX937" fmla="*/ 1234477 w 2658173"/>
              <a:gd name="connsiteY937" fmla="*/ 374239 h 2637168"/>
              <a:gd name="connsiteX938" fmla="*/ 1584098 w 2658173"/>
              <a:gd name="connsiteY938" fmla="*/ 348182 h 2637168"/>
              <a:gd name="connsiteX939" fmla="*/ 1533964 w 2658173"/>
              <a:gd name="connsiteY939" fmla="*/ 424703 h 2637168"/>
              <a:gd name="connsiteX940" fmla="*/ 1584098 w 2658173"/>
              <a:gd name="connsiteY940" fmla="*/ 348182 h 2637168"/>
              <a:gd name="connsiteX941" fmla="*/ 750287 w 2658173"/>
              <a:gd name="connsiteY941" fmla="*/ 345543 h 2637168"/>
              <a:gd name="connsiteX942" fmla="*/ 779312 w 2658173"/>
              <a:gd name="connsiteY942" fmla="*/ 588298 h 2637168"/>
              <a:gd name="connsiteX943" fmla="*/ 750287 w 2658173"/>
              <a:gd name="connsiteY943" fmla="*/ 345543 h 2637168"/>
              <a:gd name="connsiteX944" fmla="*/ 1583768 w 2658173"/>
              <a:gd name="connsiteY944" fmla="*/ 327732 h 2637168"/>
              <a:gd name="connsiteX945" fmla="*/ 1592013 w 2658173"/>
              <a:gd name="connsiteY945" fmla="*/ 329711 h 2637168"/>
              <a:gd name="connsiteX946" fmla="*/ 1581459 w 2658173"/>
              <a:gd name="connsiteY946" fmla="*/ 337627 h 2637168"/>
              <a:gd name="connsiteX947" fmla="*/ 1583768 w 2658173"/>
              <a:gd name="connsiteY947" fmla="*/ 327732 h 2637168"/>
              <a:gd name="connsiteX948" fmla="*/ 739732 w 2658173"/>
              <a:gd name="connsiteY948" fmla="*/ 279577 h 2637168"/>
              <a:gd name="connsiteX949" fmla="*/ 752926 w 2658173"/>
              <a:gd name="connsiteY949" fmla="*/ 334988 h 2637168"/>
              <a:gd name="connsiteX950" fmla="*/ 739732 w 2658173"/>
              <a:gd name="connsiteY950" fmla="*/ 279577 h 2637168"/>
              <a:gd name="connsiteX951" fmla="*/ 1305721 w 2658173"/>
              <a:gd name="connsiteY951" fmla="*/ 276609 h 2637168"/>
              <a:gd name="connsiteX952" fmla="*/ 1309679 w 2658173"/>
              <a:gd name="connsiteY952" fmla="*/ 295409 h 2637168"/>
              <a:gd name="connsiteX953" fmla="*/ 1305721 w 2658173"/>
              <a:gd name="connsiteY953" fmla="*/ 276609 h 2637168"/>
              <a:gd name="connsiteX954" fmla="*/ 388801 w 2658173"/>
              <a:gd name="connsiteY954" fmla="*/ 271661 h 2637168"/>
              <a:gd name="connsiteX955" fmla="*/ 404633 w 2658173"/>
              <a:gd name="connsiteY955" fmla="*/ 348182 h 2637168"/>
              <a:gd name="connsiteX956" fmla="*/ 388801 w 2658173"/>
              <a:gd name="connsiteY956" fmla="*/ 271661 h 2637168"/>
              <a:gd name="connsiteX957" fmla="*/ 1626646 w 2658173"/>
              <a:gd name="connsiteY957" fmla="*/ 259581 h 2637168"/>
              <a:gd name="connsiteX958" fmla="*/ 1639509 w 2658173"/>
              <a:gd name="connsiteY958" fmla="*/ 269023 h 2637168"/>
              <a:gd name="connsiteX959" fmla="*/ 1599930 w 2658173"/>
              <a:gd name="connsiteY959" fmla="*/ 305964 h 2637168"/>
              <a:gd name="connsiteX960" fmla="*/ 1626646 w 2658173"/>
              <a:gd name="connsiteY960" fmla="*/ 259581 h 2637168"/>
              <a:gd name="connsiteX961" fmla="*/ 1486468 w 2658173"/>
              <a:gd name="connsiteY961" fmla="*/ 226804 h 2637168"/>
              <a:gd name="connsiteX962" fmla="*/ 1510216 w 2658173"/>
              <a:gd name="connsiteY962" fmla="*/ 300687 h 2637168"/>
              <a:gd name="connsiteX963" fmla="*/ 1486468 w 2658173"/>
              <a:gd name="connsiteY963" fmla="*/ 226804 h 2637168"/>
              <a:gd name="connsiteX964" fmla="*/ 1821575 w 2658173"/>
              <a:gd name="connsiteY964" fmla="*/ 224166 h 2637168"/>
              <a:gd name="connsiteX965" fmla="*/ 1718668 w 2658173"/>
              <a:gd name="connsiteY965" fmla="*/ 416788 h 2637168"/>
              <a:gd name="connsiteX966" fmla="*/ 1679089 w 2658173"/>
              <a:gd name="connsiteY966" fmla="*/ 445813 h 2637168"/>
              <a:gd name="connsiteX967" fmla="*/ 1821575 w 2658173"/>
              <a:gd name="connsiteY967" fmla="*/ 224166 h 2637168"/>
              <a:gd name="connsiteX968" fmla="*/ 1328150 w 2658173"/>
              <a:gd name="connsiteY968" fmla="*/ 210973 h 2637168"/>
              <a:gd name="connsiteX969" fmla="*/ 1312317 w 2658173"/>
              <a:gd name="connsiteY969" fmla="*/ 234721 h 2637168"/>
              <a:gd name="connsiteX970" fmla="*/ 1328150 w 2658173"/>
              <a:gd name="connsiteY970" fmla="*/ 210973 h 2637168"/>
              <a:gd name="connsiteX971" fmla="*/ 1800863 w 2658173"/>
              <a:gd name="connsiteY971" fmla="*/ 76556 h 2637168"/>
              <a:gd name="connsiteX972" fmla="*/ 1787273 w 2658173"/>
              <a:gd name="connsiteY972" fmla="*/ 115981 h 2637168"/>
              <a:gd name="connsiteX973" fmla="*/ 1737139 w 2658173"/>
              <a:gd name="connsiteY973" fmla="*/ 168754 h 2637168"/>
              <a:gd name="connsiteX974" fmla="*/ 1800863 w 2658173"/>
              <a:gd name="connsiteY974" fmla="*/ 76556 h 2637168"/>
              <a:gd name="connsiteX975" fmla="*/ 2242358 w 2658173"/>
              <a:gd name="connsiteY975" fmla="*/ 8045 h 2637168"/>
              <a:gd name="connsiteX976" fmla="*/ 2249037 w 2658173"/>
              <a:gd name="connsiteY976" fmla="*/ 23629 h 2637168"/>
              <a:gd name="connsiteX977" fmla="*/ 2235844 w 2658173"/>
              <a:gd name="connsiteY977" fmla="*/ 10436 h 2637168"/>
              <a:gd name="connsiteX978" fmla="*/ 2242358 w 2658173"/>
              <a:gd name="connsiteY978" fmla="*/ 8045 h 2637168"/>
              <a:gd name="connsiteX979" fmla="*/ 1860372 w 2658173"/>
              <a:gd name="connsiteY979" fmla="*/ 87 h 2637168"/>
              <a:gd name="connsiteX980" fmla="*/ 1842685 w 2658173"/>
              <a:gd name="connsiteY980" fmla="*/ 31545 h 2637168"/>
              <a:gd name="connsiteX981" fmla="*/ 1811021 w 2658173"/>
              <a:gd name="connsiteY981" fmla="*/ 60570 h 2637168"/>
              <a:gd name="connsiteX982" fmla="*/ 1860372 w 2658173"/>
              <a:gd name="connsiteY982" fmla="*/ 87 h 263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</a:cxnLst>
            <a:rect l="l" t="t" r="r" b="b"/>
            <a:pathLst>
              <a:path w="2658173" h="2637168">
                <a:moveTo>
                  <a:pt x="1037898" y="2635885"/>
                </a:moveTo>
                <a:lnTo>
                  <a:pt x="1038512" y="2637168"/>
                </a:lnTo>
                <a:lnTo>
                  <a:pt x="1038243" y="2637168"/>
                </a:lnTo>
                <a:close/>
                <a:moveTo>
                  <a:pt x="1066923" y="2627971"/>
                </a:moveTo>
                <a:lnTo>
                  <a:pt x="1070512" y="2637168"/>
                </a:lnTo>
                <a:lnTo>
                  <a:pt x="1063997" y="2637168"/>
                </a:lnTo>
                <a:close/>
                <a:moveTo>
                  <a:pt x="243675" y="2627970"/>
                </a:moveTo>
                <a:lnTo>
                  <a:pt x="240674" y="2637168"/>
                </a:lnTo>
                <a:lnTo>
                  <a:pt x="235772" y="2637168"/>
                </a:lnTo>
                <a:close/>
                <a:moveTo>
                  <a:pt x="1037898" y="2622692"/>
                </a:moveTo>
                <a:cubicBezTo>
                  <a:pt x="1043175" y="2625330"/>
                  <a:pt x="1045814" y="2627969"/>
                  <a:pt x="1040537" y="2630608"/>
                </a:cubicBezTo>
                <a:cubicBezTo>
                  <a:pt x="1035259" y="2630608"/>
                  <a:pt x="1035259" y="2627969"/>
                  <a:pt x="1037898" y="2622692"/>
                </a:cubicBezTo>
                <a:close/>
                <a:moveTo>
                  <a:pt x="212008" y="2612139"/>
                </a:moveTo>
                <a:cubicBezTo>
                  <a:pt x="219924" y="2614777"/>
                  <a:pt x="217285" y="2627971"/>
                  <a:pt x="209369" y="2625332"/>
                </a:cubicBezTo>
                <a:cubicBezTo>
                  <a:pt x="201454" y="2622693"/>
                  <a:pt x="204092" y="2609500"/>
                  <a:pt x="212008" y="2612139"/>
                </a:cubicBezTo>
                <a:close/>
                <a:moveTo>
                  <a:pt x="821536" y="2596306"/>
                </a:moveTo>
                <a:lnTo>
                  <a:pt x="815654" y="2637168"/>
                </a:lnTo>
                <a:lnTo>
                  <a:pt x="800795" y="2637168"/>
                </a:lnTo>
                <a:close/>
                <a:moveTo>
                  <a:pt x="167151" y="2572558"/>
                </a:moveTo>
                <a:cubicBezTo>
                  <a:pt x="172429" y="2572558"/>
                  <a:pt x="175067" y="2583112"/>
                  <a:pt x="169790" y="2583112"/>
                </a:cubicBezTo>
                <a:cubicBezTo>
                  <a:pt x="161874" y="2585751"/>
                  <a:pt x="159236" y="2572558"/>
                  <a:pt x="167151" y="2572558"/>
                </a:cubicBezTo>
                <a:close/>
                <a:moveTo>
                  <a:pt x="404382" y="2565097"/>
                </a:moveTo>
                <a:cubicBezTo>
                  <a:pt x="413041" y="2566457"/>
                  <a:pt x="416504" y="2583773"/>
                  <a:pt x="412546" y="2593669"/>
                </a:cubicBezTo>
                <a:cubicBezTo>
                  <a:pt x="362410" y="2622695"/>
                  <a:pt x="375605" y="2551449"/>
                  <a:pt x="394075" y="2569921"/>
                </a:cubicBezTo>
                <a:cubicBezTo>
                  <a:pt x="398033" y="2565963"/>
                  <a:pt x="401496" y="2564643"/>
                  <a:pt x="404382" y="2565097"/>
                </a:cubicBezTo>
                <a:close/>
                <a:moveTo>
                  <a:pt x="771402" y="2556727"/>
                </a:moveTo>
                <a:cubicBezTo>
                  <a:pt x="784595" y="2556727"/>
                  <a:pt x="784595" y="2577836"/>
                  <a:pt x="771402" y="2577836"/>
                </a:cubicBezTo>
                <a:cubicBezTo>
                  <a:pt x="758209" y="2577836"/>
                  <a:pt x="758209" y="2556727"/>
                  <a:pt x="771402" y="2556727"/>
                </a:cubicBezTo>
                <a:close/>
                <a:moveTo>
                  <a:pt x="436292" y="2554089"/>
                </a:moveTo>
                <a:cubicBezTo>
                  <a:pt x="446847" y="2559366"/>
                  <a:pt x="449486" y="2564643"/>
                  <a:pt x="438931" y="2569921"/>
                </a:cubicBezTo>
                <a:cubicBezTo>
                  <a:pt x="428376" y="2567282"/>
                  <a:pt x="428376" y="2562005"/>
                  <a:pt x="436292" y="2554089"/>
                </a:cubicBezTo>
                <a:close/>
                <a:moveTo>
                  <a:pt x="1165213" y="2553098"/>
                </a:moveTo>
                <a:cubicBezTo>
                  <a:pt x="1190445" y="2552603"/>
                  <a:pt x="1218645" y="2587730"/>
                  <a:pt x="1183023" y="2609499"/>
                </a:cubicBezTo>
                <a:cubicBezTo>
                  <a:pt x="1156637" y="2609499"/>
                  <a:pt x="1143444" y="2593667"/>
                  <a:pt x="1143444" y="2567281"/>
                </a:cubicBezTo>
                <a:cubicBezTo>
                  <a:pt x="1148721" y="2557386"/>
                  <a:pt x="1156802" y="2553263"/>
                  <a:pt x="1165213" y="2553098"/>
                </a:cubicBezTo>
                <a:close/>
                <a:moveTo>
                  <a:pt x="594779" y="2540235"/>
                </a:moveTo>
                <a:cubicBezTo>
                  <a:pt x="602200" y="2542214"/>
                  <a:pt x="593295" y="2562004"/>
                  <a:pt x="581421" y="2546172"/>
                </a:cubicBezTo>
                <a:cubicBezTo>
                  <a:pt x="588017" y="2540895"/>
                  <a:pt x="592305" y="2539575"/>
                  <a:pt x="594779" y="2540235"/>
                </a:cubicBezTo>
                <a:close/>
                <a:moveTo>
                  <a:pt x="752933" y="2506593"/>
                </a:moveTo>
                <a:cubicBezTo>
                  <a:pt x="758211" y="2509231"/>
                  <a:pt x="752933" y="2519786"/>
                  <a:pt x="747655" y="2519786"/>
                </a:cubicBezTo>
                <a:cubicBezTo>
                  <a:pt x="742378" y="2517147"/>
                  <a:pt x="745017" y="2506593"/>
                  <a:pt x="752933" y="2506593"/>
                </a:cubicBezTo>
                <a:close/>
                <a:moveTo>
                  <a:pt x="185622" y="2493400"/>
                </a:moveTo>
                <a:cubicBezTo>
                  <a:pt x="206731" y="2511870"/>
                  <a:pt x="204092" y="2522425"/>
                  <a:pt x="175067" y="2519786"/>
                </a:cubicBezTo>
                <a:cubicBezTo>
                  <a:pt x="140765" y="2501316"/>
                  <a:pt x="143404" y="2490761"/>
                  <a:pt x="185622" y="2493400"/>
                </a:cubicBezTo>
                <a:close/>
                <a:moveTo>
                  <a:pt x="502260" y="2485483"/>
                </a:moveTo>
                <a:cubicBezTo>
                  <a:pt x="507537" y="2490760"/>
                  <a:pt x="504899" y="2493399"/>
                  <a:pt x="499621" y="2493399"/>
                </a:cubicBezTo>
                <a:cubicBezTo>
                  <a:pt x="494344" y="2488122"/>
                  <a:pt x="496983" y="2485483"/>
                  <a:pt x="502260" y="2485483"/>
                </a:cubicBezTo>
                <a:close/>
                <a:moveTo>
                  <a:pt x="751160" y="2479876"/>
                </a:moveTo>
                <a:cubicBezTo>
                  <a:pt x="751284" y="2479381"/>
                  <a:pt x="768102" y="2484824"/>
                  <a:pt x="758211" y="2482844"/>
                </a:cubicBezTo>
                <a:cubicBezTo>
                  <a:pt x="752933" y="2480865"/>
                  <a:pt x="751119" y="2480041"/>
                  <a:pt x="751160" y="2479876"/>
                </a:cubicBezTo>
                <a:close/>
                <a:moveTo>
                  <a:pt x="1231179" y="2469651"/>
                </a:moveTo>
                <a:cubicBezTo>
                  <a:pt x="1233818" y="2469651"/>
                  <a:pt x="1237116" y="2470970"/>
                  <a:pt x="1238435" y="2472289"/>
                </a:cubicBezTo>
                <a:cubicBezTo>
                  <a:pt x="1246351" y="2480205"/>
                  <a:pt x="1230519" y="2480205"/>
                  <a:pt x="1227881" y="2474928"/>
                </a:cubicBezTo>
                <a:cubicBezTo>
                  <a:pt x="1226562" y="2470970"/>
                  <a:pt x="1228541" y="2469651"/>
                  <a:pt x="1231179" y="2469651"/>
                </a:cubicBezTo>
                <a:close/>
                <a:moveTo>
                  <a:pt x="1008027" y="2461878"/>
                </a:moveTo>
                <a:lnTo>
                  <a:pt x="1009525" y="2463709"/>
                </a:lnTo>
                <a:lnTo>
                  <a:pt x="1008461" y="2463962"/>
                </a:lnTo>
                <a:close/>
                <a:moveTo>
                  <a:pt x="539199" y="2456458"/>
                </a:moveTo>
                <a:cubicBezTo>
                  <a:pt x="560310" y="2472290"/>
                  <a:pt x="520728" y="2469651"/>
                  <a:pt x="531283" y="2480206"/>
                </a:cubicBezTo>
                <a:cubicBezTo>
                  <a:pt x="504896" y="2527702"/>
                  <a:pt x="512812" y="2453820"/>
                  <a:pt x="539199" y="2456458"/>
                </a:cubicBezTo>
                <a:close/>
                <a:moveTo>
                  <a:pt x="544476" y="2440626"/>
                </a:moveTo>
                <a:cubicBezTo>
                  <a:pt x="544476" y="2451181"/>
                  <a:pt x="541838" y="2453820"/>
                  <a:pt x="533922" y="2448542"/>
                </a:cubicBezTo>
                <a:cubicBezTo>
                  <a:pt x="533922" y="2440626"/>
                  <a:pt x="539199" y="2437988"/>
                  <a:pt x="544476" y="2440626"/>
                </a:cubicBezTo>
                <a:close/>
                <a:moveTo>
                  <a:pt x="715993" y="2437988"/>
                </a:moveTo>
                <a:cubicBezTo>
                  <a:pt x="723908" y="2440626"/>
                  <a:pt x="718631" y="2451181"/>
                  <a:pt x="713353" y="2453820"/>
                </a:cubicBezTo>
                <a:cubicBezTo>
                  <a:pt x="708077" y="2451181"/>
                  <a:pt x="710716" y="2440626"/>
                  <a:pt x="715993" y="2437988"/>
                </a:cubicBezTo>
                <a:close/>
                <a:moveTo>
                  <a:pt x="391440" y="2435349"/>
                </a:moveTo>
                <a:cubicBezTo>
                  <a:pt x="367691" y="2482844"/>
                  <a:pt x="309641" y="2577835"/>
                  <a:pt x="248952" y="2625331"/>
                </a:cubicBezTo>
                <a:cubicBezTo>
                  <a:pt x="243675" y="2562004"/>
                  <a:pt x="354498" y="2472290"/>
                  <a:pt x="391440" y="2435349"/>
                </a:cubicBezTo>
                <a:close/>
                <a:moveTo>
                  <a:pt x="578783" y="2403686"/>
                </a:moveTo>
                <a:cubicBezTo>
                  <a:pt x="586699" y="2443265"/>
                  <a:pt x="541841" y="2422156"/>
                  <a:pt x="578783" y="2403686"/>
                </a:cubicBezTo>
                <a:close/>
                <a:moveTo>
                  <a:pt x="1051092" y="2401047"/>
                </a:moveTo>
                <a:cubicBezTo>
                  <a:pt x="1056369" y="2424795"/>
                  <a:pt x="1061646" y="2445904"/>
                  <a:pt x="1069562" y="2467013"/>
                </a:cubicBezTo>
                <a:cubicBezTo>
                  <a:pt x="1072201" y="2461736"/>
                  <a:pt x="1072201" y="2453820"/>
                  <a:pt x="1072201" y="2448542"/>
                </a:cubicBezTo>
                <a:cubicBezTo>
                  <a:pt x="1085394" y="2424795"/>
                  <a:pt x="1080117" y="2408963"/>
                  <a:pt x="1051092" y="2401047"/>
                </a:cubicBezTo>
                <a:close/>
                <a:moveTo>
                  <a:pt x="636837" y="2393130"/>
                </a:moveTo>
                <a:cubicBezTo>
                  <a:pt x="621005" y="2440625"/>
                  <a:pt x="581425" y="2511869"/>
                  <a:pt x="526011" y="2540894"/>
                </a:cubicBezTo>
                <a:cubicBezTo>
                  <a:pt x="536568" y="2501314"/>
                  <a:pt x="602535" y="2416878"/>
                  <a:pt x="636837" y="2393130"/>
                </a:cubicBezTo>
                <a:close/>
                <a:moveTo>
                  <a:pt x="1028493" y="2388111"/>
                </a:moveTo>
                <a:cubicBezTo>
                  <a:pt x="1027014" y="2387565"/>
                  <a:pt x="1025695" y="2388184"/>
                  <a:pt x="1024705" y="2390492"/>
                </a:cubicBezTo>
                <a:cubicBezTo>
                  <a:pt x="1057028" y="2452831"/>
                  <a:pt x="1038847" y="2391936"/>
                  <a:pt x="1028493" y="2388111"/>
                </a:cubicBezTo>
                <a:close/>
                <a:moveTo>
                  <a:pt x="1687004" y="2387854"/>
                </a:moveTo>
                <a:cubicBezTo>
                  <a:pt x="1694920" y="2390492"/>
                  <a:pt x="1689643" y="2406324"/>
                  <a:pt x="1681727" y="2401047"/>
                </a:cubicBezTo>
                <a:cubicBezTo>
                  <a:pt x="1679088" y="2398408"/>
                  <a:pt x="1681727" y="2387854"/>
                  <a:pt x="1687004" y="2387854"/>
                </a:cubicBezTo>
                <a:close/>
                <a:moveTo>
                  <a:pt x="1402031" y="2387853"/>
                </a:moveTo>
                <a:cubicBezTo>
                  <a:pt x="1425780" y="2403685"/>
                  <a:pt x="1425780" y="2419516"/>
                  <a:pt x="1404669" y="2432710"/>
                </a:cubicBezTo>
                <a:cubicBezTo>
                  <a:pt x="1402031" y="2416878"/>
                  <a:pt x="1402031" y="2403685"/>
                  <a:pt x="1402031" y="2387853"/>
                </a:cubicBezTo>
                <a:close/>
                <a:moveTo>
                  <a:pt x="496982" y="2387853"/>
                </a:moveTo>
                <a:cubicBezTo>
                  <a:pt x="502259" y="2390492"/>
                  <a:pt x="494343" y="2398408"/>
                  <a:pt x="491705" y="2398408"/>
                </a:cubicBezTo>
                <a:cubicBezTo>
                  <a:pt x="486427" y="2393130"/>
                  <a:pt x="491705" y="2385214"/>
                  <a:pt x="496982" y="2387853"/>
                </a:cubicBezTo>
                <a:close/>
                <a:moveTo>
                  <a:pt x="1763526" y="2385216"/>
                </a:moveTo>
                <a:cubicBezTo>
                  <a:pt x="1789912" y="2406325"/>
                  <a:pt x="1787274" y="2416879"/>
                  <a:pt x="1760887" y="2414241"/>
                </a:cubicBezTo>
                <a:cubicBezTo>
                  <a:pt x="1737138" y="2406325"/>
                  <a:pt x="1739777" y="2395770"/>
                  <a:pt x="1763526" y="2385216"/>
                </a:cubicBezTo>
                <a:close/>
                <a:moveTo>
                  <a:pt x="1214432" y="2380765"/>
                </a:moveTo>
                <a:lnTo>
                  <a:pt x="1213698" y="2625332"/>
                </a:lnTo>
                <a:lnTo>
                  <a:pt x="1213734" y="2637168"/>
                </a:lnTo>
                <a:lnTo>
                  <a:pt x="1200415" y="2637168"/>
                </a:lnTo>
                <a:lnTo>
                  <a:pt x="1199335" y="2602795"/>
                </a:lnTo>
                <a:cubicBezTo>
                  <a:pt x="1198959" y="2556500"/>
                  <a:pt x="1199928" y="2509809"/>
                  <a:pt x="1203144" y="2464704"/>
                </a:cubicBezTo>
                <a:close/>
                <a:moveTo>
                  <a:pt x="621001" y="2372805"/>
                </a:moveTo>
                <a:cubicBezTo>
                  <a:pt x="624960" y="2372434"/>
                  <a:pt x="627598" y="2373177"/>
                  <a:pt x="628917" y="2374991"/>
                </a:cubicBezTo>
                <a:cubicBezTo>
                  <a:pt x="631556" y="2378619"/>
                  <a:pt x="628917" y="2386535"/>
                  <a:pt x="621002" y="2398409"/>
                </a:cubicBezTo>
                <a:cubicBezTo>
                  <a:pt x="597254" y="2408964"/>
                  <a:pt x="591976" y="2401048"/>
                  <a:pt x="605169" y="2377300"/>
                </a:cubicBezTo>
                <a:cubicBezTo>
                  <a:pt x="611766" y="2374661"/>
                  <a:pt x="617043" y="2373177"/>
                  <a:pt x="621001" y="2372805"/>
                </a:cubicBezTo>
                <a:close/>
                <a:moveTo>
                  <a:pt x="1043176" y="2364106"/>
                </a:moveTo>
                <a:cubicBezTo>
                  <a:pt x="1048453" y="2408963"/>
                  <a:pt x="1059008" y="2364106"/>
                  <a:pt x="1043176" y="2364106"/>
                </a:cubicBezTo>
                <a:close/>
                <a:moveTo>
                  <a:pt x="801168" y="2356974"/>
                </a:moveTo>
                <a:cubicBezTo>
                  <a:pt x="801250" y="2356520"/>
                  <a:pt x="801085" y="2356850"/>
                  <a:pt x="800426" y="2358829"/>
                </a:cubicBezTo>
                <a:cubicBezTo>
                  <a:pt x="798447" y="2366745"/>
                  <a:pt x="800920" y="2358334"/>
                  <a:pt x="801168" y="2356974"/>
                </a:cubicBezTo>
                <a:close/>
                <a:moveTo>
                  <a:pt x="462682" y="2350912"/>
                </a:moveTo>
                <a:cubicBezTo>
                  <a:pt x="452128" y="2364105"/>
                  <a:pt x="438934" y="2379937"/>
                  <a:pt x="428380" y="2395769"/>
                </a:cubicBezTo>
                <a:cubicBezTo>
                  <a:pt x="436296" y="2369382"/>
                  <a:pt x="438934" y="2361466"/>
                  <a:pt x="462682" y="2350912"/>
                </a:cubicBezTo>
                <a:close/>
                <a:moveTo>
                  <a:pt x="1299125" y="2345634"/>
                </a:moveTo>
                <a:cubicBezTo>
                  <a:pt x="1322873" y="2340357"/>
                  <a:pt x="1325512" y="2356189"/>
                  <a:pt x="1307041" y="2398407"/>
                </a:cubicBezTo>
                <a:cubicBezTo>
                  <a:pt x="1285931" y="2398407"/>
                  <a:pt x="1283293" y="2379937"/>
                  <a:pt x="1299125" y="2345634"/>
                </a:cubicBezTo>
                <a:close/>
                <a:moveTo>
                  <a:pt x="1541879" y="2329802"/>
                </a:moveTo>
                <a:cubicBezTo>
                  <a:pt x="1610485" y="2340357"/>
                  <a:pt x="1665897" y="2416878"/>
                  <a:pt x="1594653" y="2467012"/>
                </a:cubicBezTo>
                <a:cubicBezTo>
                  <a:pt x="1483829" y="2543533"/>
                  <a:pt x="1460081" y="2313970"/>
                  <a:pt x="1541879" y="2329802"/>
                </a:cubicBezTo>
                <a:close/>
                <a:moveTo>
                  <a:pt x="2218114" y="2328650"/>
                </a:moveTo>
                <a:cubicBezTo>
                  <a:pt x="2222320" y="2321228"/>
                  <a:pt x="2233205" y="2350913"/>
                  <a:pt x="2217372" y="2350913"/>
                </a:cubicBezTo>
                <a:cubicBezTo>
                  <a:pt x="2216053" y="2337720"/>
                  <a:pt x="2216713" y="2331123"/>
                  <a:pt x="2218114" y="2328650"/>
                </a:cubicBezTo>
                <a:close/>
                <a:moveTo>
                  <a:pt x="1298219" y="2310673"/>
                </a:moveTo>
                <a:cubicBezTo>
                  <a:pt x="1301270" y="2310508"/>
                  <a:pt x="1299785" y="2311993"/>
                  <a:pt x="1288571" y="2316610"/>
                </a:cubicBezTo>
                <a:cubicBezTo>
                  <a:pt x="1239095" y="2326505"/>
                  <a:pt x="1289066" y="2311168"/>
                  <a:pt x="1298219" y="2310673"/>
                </a:cubicBezTo>
                <a:close/>
                <a:moveTo>
                  <a:pt x="486098" y="2295171"/>
                </a:moveTo>
                <a:cubicBezTo>
                  <a:pt x="487088" y="2294182"/>
                  <a:pt x="489067" y="2294182"/>
                  <a:pt x="491705" y="2295501"/>
                </a:cubicBezTo>
                <a:cubicBezTo>
                  <a:pt x="491705" y="2300778"/>
                  <a:pt x="491705" y="2303417"/>
                  <a:pt x="486428" y="2300778"/>
                </a:cubicBezTo>
                <a:cubicBezTo>
                  <a:pt x="485109" y="2298140"/>
                  <a:pt x="485109" y="2296161"/>
                  <a:pt x="486098" y="2295171"/>
                </a:cubicBezTo>
                <a:close/>
                <a:moveTo>
                  <a:pt x="172429" y="2288904"/>
                </a:moveTo>
                <a:cubicBezTo>
                  <a:pt x="174408" y="2287584"/>
                  <a:pt x="177706" y="2287584"/>
                  <a:pt x="180345" y="2290223"/>
                </a:cubicBezTo>
                <a:cubicBezTo>
                  <a:pt x="185622" y="2295500"/>
                  <a:pt x="175068" y="2300777"/>
                  <a:pt x="172429" y="2295500"/>
                </a:cubicBezTo>
                <a:cubicBezTo>
                  <a:pt x="169790" y="2292862"/>
                  <a:pt x="170450" y="2290223"/>
                  <a:pt x="172429" y="2288904"/>
                </a:cubicBezTo>
                <a:close/>
                <a:moveTo>
                  <a:pt x="2119742" y="2287585"/>
                </a:moveTo>
                <a:cubicBezTo>
                  <a:pt x="2125019" y="2292862"/>
                  <a:pt x="2122381" y="2295501"/>
                  <a:pt x="2117103" y="2295501"/>
                </a:cubicBezTo>
                <a:cubicBezTo>
                  <a:pt x="2111826" y="2292862"/>
                  <a:pt x="2114465" y="2287585"/>
                  <a:pt x="2119742" y="2287585"/>
                </a:cubicBezTo>
                <a:close/>
                <a:moveTo>
                  <a:pt x="814361" y="2276494"/>
                </a:moveTo>
                <a:cubicBezTo>
                  <a:pt x="808176" y="2276865"/>
                  <a:pt x="793828" y="2308035"/>
                  <a:pt x="813619" y="2337719"/>
                </a:cubicBezTo>
                <a:cubicBezTo>
                  <a:pt x="813619" y="2321888"/>
                  <a:pt x="816257" y="2303417"/>
                  <a:pt x="816257" y="2287585"/>
                </a:cubicBezTo>
                <a:cubicBezTo>
                  <a:pt x="817576" y="2279669"/>
                  <a:pt x="816422" y="2276370"/>
                  <a:pt x="814361" y="2276494"/>
                </a:cubicBezTo>
                <a:close/>
                <a:moveTo>
                  <a:pt x="1848623" y="2272414"/>
                </a:moveTo>
                <a:cubicBezTo>
                  <a:pt x="1854560" y="2273733"/>
                  <a:pt x="1859837" y="2278350"/>
                  <a:pt x="1858518" y="2284947"/>
                </a:cubicBezTo>
                <a:cubicBezTo>
                  <a:pt x="1855879" y="2298140"/>
                  <a:pt x="1832130" y="2292863"/>
                  <a:pt x="1834769" y="2279670"/>
                </a:cubicBezTo>
                <a:cubicBezTo>
                  <a:pt x="1836089" y="2273073"/>
                  <a:pt x="1842686" y="2271094"/>
                  <a:pt x="1848623" y="2272414"/>
                </a:cubicBezTo>
                <a:close/>
                <a:moveTo>
                  <a:pt x="1085394" y="2263837"/>
                </a:moveTo>
                <a:cubicBezTo>
                  <a:pt x="1069562" y="2295501"/>
                  <a:pt x="1048453" y="2340358"/>
                  <a:pt x="1072201" y="2379938"/>
                </a:cubicBezTo>
                <a:cubicBezTo>
                  <a:pt x="1103865" y="2427433"/>
                  <a:pt x="1080117" y="2250644"/>
                  <a:pt x="1085394" y="2263837"/>
                </a:cubicBezTo>
                <a:close/>
                <a:moveTo>
                  <a:pt x="396715" y="2263837"/>
                </a:moveTo>
                <a:cubicBezTo>
                  <a:pt x="412546" y="2279669"/>
                  <a:pt x="412546" y="2340357"/>
                  <a:pt x="394076" y="2300778"/>
                </a:cubicBezTo>
                <a:cubicBezTo>
                  <a:pt x="370327" y="2295500"/>
                  <a:pt x="370327" y="2282307"/>
                  <a:pt x="396715" y="2263837"/>
                </a:cubicBezTo>
                <a:close/>
                <a:moveTo>
                  <a:pt x="527000" y="2261198"/>
                </a:moveTo>
                <a:cubicBezTo>
                  <a:pt x="530957" y="2259219"/>
                  <a:pt x="520073" y="2275051"/>
                  <a:pt x="494346" y="2308693"/>
                </a:cubicBezTo>
                <a:cubicBezTo>
                  <a:pt x="502262" y="2295500"/>
                  <a:pt x="510178" y="2282307"/>
                  <a:pt x="518094" y="2269114"/>
                </a:cubicBezTo>
                <a:cubicBezTo>
                  <a:pt x="522712" y="2264497"/>
                  <a:pt x="525680" y="2261858"/>
                  <a:pt x="527000" y="2261198"/>
                </a:cubicBezTo>
                <a:close/>
                <a:moveTo>
                  <a:pt x="1404010" y="2250645"/>
                </a:moveTo>
                <a:cubicBezTo>
                  <a:pt x="1413245" y="2249985"/>
                  <a:pt x="1423140" y="2253283"/>
                  <a:pt x="1433694" y="2261199"/>
                </a:cubicBezTo>
                <a:cubicBezTo>
                  <a:pt x="1433694" y="2261199"/>
                  <a:pt x="1436333" y="2261199"/>
                  <a:pt x="1438972" y="2263838"/>
                </a:cubicBezTo>
                <a:cubicBezTo>
                  <a:pt x="1417862" y="2274393"/>
                  <a:pt x="1396753" y="2274393"/>
                  <a:pt x="1378283" y="2263838"/>
                </a:cubicBezTo>
                <a:cubicBezTo>
                  <a:pt x="1386199" y="2255922"/>
                  <a:pt x="1394775" y="2251304"/>
                  <a:pt x="1404010" y="2250645"/>
                </a:cubicBezTo>
                <a:close/>
                <a:moveTo>
                  <a:pt x="536524" y="2243553"/>
                </a:moveTo>
                <a:cubicBezTo>
                  <a:pt x="535905" y="2242563"/>
                  <a:pt x="541182" y="2243388"/>
                  <a:pt x="557674" y="2248005"/>
                </a:cubicBezTo>
                <a:cubicBezTo>
                  <a:pt x="593297" y="2265816"/>
                  <a:pt x="538379" y="2246521"/>
                  <a:pt x="536524" y="2243553"/>
                </a:cubicBezTo>
                <a:close/>
                <a:moveTo>
                  <a:pt x="1065604" y="2243264"/>
                </a:moveTo>
                <a:cubicBezTo>
                  <a:pt x="1066924" y="2240914"/>
                  <a:pt x="1064285" y="2242728"/>
                  <a:pt x="1053730" y="2253283"/>
                </a:cubicBezTo>
                <a:cubicBezTo>
                  <a:pt x="1022067" y="2294841"/>
                  <a:pt x="1061647" y="2250314"/>
                  <a:pt x="1065604" y="2243264"/>
                </a:cubicBezTo>
                <a:close/>
                <a:moveTo>
                  <a:pt x="458393" y="2233823"/>
                </a:moveTo>
                <a:cubicBezTo>
                  <a:pt x="462021" y="2233493"/>
                  <a:pt x="465320" y="2236132"/>
                  <a:pt x="470597" y="2242729"/>
                </a:cubicBezTo>
                <a:cubicBezTo>
                  <a:pt x="457404" y="2261199"/>
                  <a:pt x="431016" y="2248006"/>
                  <a:pt x="444211" y="2242729"/>
                </a:cubicBezTo>
                <a:cubicBezTo>
                  <a:pt x="450807" y="2237451"/>
                  <a:pt x="454765" y="2234153"/>
                  <a:pt x="458393" y="2233823"/>
                </a:cubicBezTo>
                <a:close/>
                <a:moveTo>
                  <a:pt x="1533964" y="2213703"/>
                </a:moveTo>
                <a:cubicBezTo>
                  <a:pt x="1555073" y="2224258"/>
                  <a:pt x="1512855" y="2248006"/>
                  <a:pt x="1507577" y="2229535"/>
                </a:cubicBezTo>
                <a:cubicBezTo>
                  <a:pt x="1510215" y="2216342"/>
                  <a:pt x="1523410" y="2211065"/>
                  <a:pt x="1533964" y="2213703"/>
                </a:cubicBezTo>
                <a:close/>
                <a:moveTo>
                  <a:pt x="388798" y="2213703"/>
                </a:moveTo>
                <a:cubicBezTo>
                  <a:pt x="394076" y="2213703"/>
                  <a:pt x="394076" y="2216341"/>
                  <a:pt x="391437" y="2221619"/>
                </a:cubicBezTo>
                <a:cubicBezTo>
                  <a:pt x="386160" y="2221619"/>
                  <a:pt x="383521" y="2216341"/>
                  <a:pt x="388798" y="2213703"/>
                </a:cubicBezTo>
                <a:close/>
                <a:moveTo>
                  <a:pt x="399353" y="2205787"/>
                </a:moveTo>
                <a:cubicBezTo>
                  <a:pt x="404630" y="2205787"/>
                  <a:pt x="409908" y="2216341"/>
                  <a:pt x="401992" y="2216341"/>
                </a:cubicBezTo>
                <a:cubicBezTo>
                  <a:pt x="394076" y="2218980"/>
                  <a:pt x="386159" y="2203148"/>
                  <a:pt x="399353" y="2205787"/>
                </a:cubicBezTo>
                <a:close/>
                <a:moveTo>
                  <a:pt x="188266" y="2205787"/>
                </a:moveTo>
                <a:cubicBezTo>
                  <a:pt x="201459" y="2245366"/>
                  <a:pt x="130216" y="2300778"/>
                  <a:pt x="122300" y="2240089"/>
                </a:cubicBezTo>
                <a:cubicBezTo>
                  <a:pt x="204098" y="2269114"/>
                  <a:pt x="117023" y="2211064"/>
                  <a:pt x="188266" y="2205787"/>
                </a:cubicBezTo>
                <a:close/>
                <a:moveTo>
                  <a:pt x="809619" y="2202777"/>
                </a:moveTo>
                <a:cubicBezTo>
                  <a:pt x="795643" y="2207106"/>
                  <a:pt x="775358" y="2276371"/>
                  <a:pt x="818896" y="2226896"/>
                </a:cubicBezTo>
                <a:cubicBezTo>
                  <a:pt x="818236" y="2207106"/>
                  <a:pt x="814278" y="2201334"/>
                  <a:pt x="809619" y="2202777"/>
                </a:cubicBezTo>
                <a:close/>
                <a:moveTo>
                  <a:pt x="1407762" y="2179607"/>
                </a:moveTo>
                <a:cubicBezTo>
                  <a:pt x="1413081" y="2180225"/>
                  <a:pt x="1416545" y="2188636"/>
                  <a:pt x="1412587" y="2192594"/>
                </a:cubicBezTo>
                <a:cubicBezTo>
                  <a:pt x="1404671" y="2200510"/>
                  <a:pt x="1394115" y="2187317"/>
                  <a:pt x="1402031" y="2182039"/>
                </a:cubicBezTo>
                <a:cubicBezTo>
                  <a:pt x="1404010" y="2180060"/>
                  <a:pt x="1405990" y="2179400"/>
                  <a:pt x="1407762" y="2179607"/>
                </a:cubicBezTo>
                <a:close/>
                <a:moveTo>
                  <a:pt x="1883625" y="2178741"/>
                </a:moveTo>
                <a:cubicBezTo>
                  <a:pt x="1907002" y="2177256"/>
                  <a:pt x="1933718" y="2214362"/>
                  <a:pt x="1898096" y="2232173"/>
                </a:cubicBezTo>
                <a:cubicBezTo>
                  <a:pt x="1874348" y="2232173"/>
                  <a:pt x="1863794" y="2218979"/>
                  <a:pt x="1863794" y="2195232"/>
                </a:cubicBezTo>
                <a:cubicBezTo>
                  <a:pt x="1868412" y="2184018"/>
                  <a:pt x="1875833" y="2179235"/>
                  <a:pt x="1883625" y="2178741"/>
                </a:cubicBezTo>
                <a:close/>
                <a:moveTo>
                  <a:pt x="766782" y="2154993"/>
                </a:moveTo>
                <a:cubicBezTo>
                  <a:pt x="758867" y="2153014"/>
                  <a:pt x="746333" y="2154333"/>
                  <a:pt x="734459" y="2155653"/>
                </a:cubicBezTo>
                <a:cubicBezTo>
                  <a:pt x="745014" y="2163569"/>
                  <a:pt x="758206" y="2168846"/>
                  <a:pt x="771400" y="2174124"/>
                </a:cubicBezTo>
                <a:cubicBezTo>
                  <a:pt x="777997" y="2162250"/>
                  <a:pt x="774698" y="2156972"/>
                  <a:pt x="766782" y="2154993"/>
                </a:cubicBezTo>
                <a:close/>
                <a:moveTo>
                  <a:pt x="163483" y="2142542"/>
                </a:moveTo>
                <a:cubicBezTo>
                  <a:pt x="167812" y="2144274"/>
                  <a:pt x="195519" y="2161590"/>
                  <a:pt x="169792" y="2147737"/>
                </a:cubicBezTo>
                <a:cubicBezTo>
                  <a:pt x="163195" y="2143119"/>
                  <a:pt x="162040" y="2141965"/>
                  <a:pt x="163483" y="2142542"/>
                </a:cubicBezTo>
                <a:close/>
                <a:moveTo>
                  <a:pt x="1417863" y="2142459"/>
                </a:moveTo>
                <a:cubicBezTo>
                  <a:pt x="1494384" y="2147736"/>
                  <a:pt x="1594652" y="2182039"/>
                  <a:pt x="1665895" y="2208426"/>
                </a:cubicBezTo>
                <a:cubicBezTo>
                  <a:pt x="1644786" y="2221619"/>
                  <a:pt x="1460081" y="2166208"/>
                  <a:pt x="1417863" y="2142459"/>
                </a:cubicBezTo>
                <a:close/>
                <a:moveTo>
                  <a:pt x="2078514" y="2136853"/>
                </a:moveTo>
                <a:cubicBezTo>
                  <a:pt x="2080823" y="2139162"/>
                  <a:pt x="2081483" y="2143779"/>
                  <a:pt x="2080164" y="2150376"/>
                </a:cubicBezTo>
                <a:cubicBezTo>
                  <a:pt x="2066969" y="2153015"/>
                  <a:pt x="2064331" y="2150376"/>
                  <a:pt x="2066969" y="2137183"/>
                </a:cubicBezTo>
                <a:cubicBezTo>
                  <a:pt x="2072247" y="2134544"/>
                  <a:pt x="2076205" y="2134544"/>
                  <a:pt x="2078514" y="2136853"/>
                </a:cubicBezTo>
                <a:close/>
                <a:moveTo>
                  <a:pt x="2238481" y="2131904"/>
                </a:moveTo>
                <a:cubicBezTo>
                  <a:pt x="2243759" y="2134543"/>
                  <a:pt x="2238481" y="2145097"/>
                  <a:pt x="2233204" y="2139820"/>
                </a:cubicBezTo>
                <a:cubicBezTo>
                  <a:pt x="2230565" y="2134543"/>
                  <a:pt x="2233204" y="2126627"/>
                  <a:pt x="2238481" y="2131904"/>
                </a:cubicBezTo>
                <a:close/>
                <a:moveTo>
                  <a:pt x="1412585" y="2116073"/>
                </a:moveTo>
                <a:cubicBezTo>
                  <a:pt x="1420501" y="2116073"/>
                  <a:pt x="1423140" y="2118712"/>
                  <a:pt x="1417863" y="2126627"/>
                </a:cubicBezTo>
                <a:cubicBezTo>
                  <a:pt x="1409947" y="2129266"/>
                  <a:pt x="1407308" y="2123989"/>
                  <a:pt x="1412585" y="2116073"/>
                </a:cubicBezTo>
                <a:close/>
                <a:moveTo>
                  <a:pt x="126258" y="2115084"/>
                </a:moveTo>
                <a:cubicBezTo>
                  <a:pt x="130875" y="2115414"/>
                  <a:pt x="134174" y="2120031"/>
                  <a:pt x="135493" y="2129267"/>
                </a:cubicBezTo>
                <a:cubicBezTo>
                  <a:pt x="122300" y="2145099"/>
                  <a:pt x="111744" y="2145099"/>
                  <a:pt x="109106" y="2126628"/>
                </a:cubicBezTo>
                <a:cubicBezTo>
                  <a:pt x="115703" y="2118712"/>
                  <a:pt x="121640" y="2114754"/>
                  <a:pt x="126258" y="2115084"/>
                </a:cubicBezTo>
                <a:close/>
                <a:moveTo>
                  <a:pt x="251582" y="2087049"/>
                </a:moveTo>
                <a:cubicBezTo>
                  <a:pt x="262137" y="2108158"/>
                  <a:pt x="246305" y="2113435"/>
                  <a:pt x="204087" y="2105519"/>
                </a:cubicBezTo>
                <a:cubicBezTo>
                  <a:pt x="219919" y="2100242"/>
                  <a:pt x="235751" y="2092326"/>
                  <a:pt x="251582" y="2087049"/>
                </a:cubicBezTo>
                <a:close/>
                <a:moveTo>
                  <a:pt x="2222649" y="2087048"/>
                </a:moveTo>
                <a:cubicBezTo>
                  <a:pt x="2249036" y="2092325"/>
                  <a:pt x="2270145" y="2113434"/>
                  <a:pt x="2285977" y="2131905"/>
                </a:cubicBezTo>
                <a:cubicBezTo>
                  <a:pt x="2259590" y="2155653"/>
                  <a:pt x="2217372" y="2118712"/>
                  <a:pt x="2222649" y="2087048"/>
                </a:cubicBezTo>
                <a:close/>
                <a:moveTo>
                  <a:pt x="190904" y="2071217"/>
                </a:moveTo>
                <a:cubicBezTo>
                  <a:pt x="217290" y="2081771"/>
                  <a:pt x="204097" y="2089687"/>
                  <a:pt x="153963" y="2092326"/>
                </a:cubicBezTo>
                <a:cubicBezTo>
                  <a:pt x="164517" y="2087049"/>
                  <a:pt x="177711" y="2079133"/>
                  <a:pt x="190904" y="2071217"/>
                </a:cubicBezTo>
                <a:close/>
                <a:moveTo>
                  <a:pt x="56334" y="2042191"/>
                </a:moveTo>
                <a:cubicBezTo>
                  <a:pt x="47099" y="2053406"/>
                  <a:pt x="26484" y="2062146"/>
                  <a:pt x="1170" y="2068701"/>
                </a:cubicBezTo>
                <a:lnTo>
                  <a:pt x="719" y="2068774"/>
                </a:lnTo>
                <a:lnTo>
                  <a:pt x="719" y="2048081"/>
                </a:lnTo>
                <a:lnTo>
                  <a:pt x="2284" y="2047922"/>
                </a:lnTo>
                <a:cubicBezTo>
                  <a:pt x="22527" y="2045984"/>
                  <a:pt x="41162" y="2044170"/>
                  <a:pt x="56334" y="2042191"/>
                </a:cubicBezTo>
                <a:close/>
                <a:moveTo>
                  <a:pt x="1399393" y="2028998"/>
                </a:moveTo>
                <a:cubicBezTo>
                  <a:pt x="1420502" y="2055385"/>
                  <a:pt x="1407309" y="2028998"/>
                  <a:pt x="1399393" y="2028998"/>
                </a:cubicBezTo>
                <a:close/>
                <a:moveTo>
                  <a:pt x="1562000" y="2025700"/>
                </a:moveTo>
                <a:cubicBezTo>
                  <a:pt x="1566947" y="2025041"/>
                  <a:pt x="1572224" y="2027679"/>
                  <a:pt x="1573544" y="2034276"/>
                </a:cubicBezTo>
                <a:cubicBezTo>
                  <a:pt x="1576183" y="2047469"/>
                  <a:pt x="1555073" y="2050108"/>
                  <a:pt x="1552434" y="2036914"/>
                </a:cubicBezTo>
                <a:cubicBezTo>
                  <a:pt x="1552434" y="2030317"/>
                  <a:pt x="1557052" y="2026360"/>
                  <a:pt x="1562000" y="2025700"/>
                </a:cubicBezTo>
                <a:close/>
                <a:moveTo>
                  <a:pt x="230352" y="1969670"/>
                </a:moveTo>
                <a:cubicBezTo>
                  <a:pt x="234104" y="1970289"/>
                  <a:pt x="237732" y="1972268"/>
                  <a:pt x="241031" y="1976226"/>
                </a:cubicBezTo>
                <a:cubicBezTo>
                  <a:pt x="233115" y="1989419"/>
                  <a:pt x="214645" y="1992058"/>
                  <a:pt x="198813" y="1984142"/>
                </a:cubicBezTo>
                <a:cubicBezTo>
                  <a:pt x="206728" y="1978205"/>
                  <a:pt x="219097" y="1967815"/>
                  <a:pt x="230352" y="1969670"/>
                </a:cubicBezTo>
                <a:close/>
                <a:moveTo>
                  <a:pt x="1766164" y="1952477"/>
                </a:moveTo>
                <a:cubicBezTo>
                  <a:pt x="1792550" y="1965671"/>
                  <a:pt x="1811021" y="1994696"/>
                  <a:pt x="1821575" y="2021083"/>
                </a:cubicBezTo>
                <a:cubicBezTo>
                  <a:pt x="1800466" y="2002612"/>
                  <a:pt x="1784634" y="1976226"/>
                  <a:pt x="1766164" y="1952477"/>
                </a:cubicBezTo>
                <a:close/>
                <a:moveTo>
                  <a:pt x="103500" y="1952147"/>
                </a:moveTo>
                <a:cubicBezTo>
                  <a:pt x="105809" y="1952477"/>
                  <a:pt x="107788" y="1955116"/>
                  <a:pt x="109108" y="1960393"/>
                </a:cubicBezTo>
                <a:cubicBezTo>
                  <a:pt x="101192" y="1968309"/>
                  <a:pt x="98553" y="1965670"/>
                  <a:pt x="95915" y="1957754"/>
                </a:cubicBezTo>
                <a:cubicBezTo>
                  <a:pt x="98553" y="1953796"/>
                  <a:pt x="101192" y="1951817"/>
                  <a:pt x="103500" y="1952147"/>
                </a:cubicBezTo>
                <a:close/>
                <a:moveTo>
                  <a:pt x="1773421" y="1916526"/>
                </a:moveTo>
                <a:cubicBezTo>
                  <a:pt x="1776060" y="1914876"/>
                  <a:pt x="1780677" y="1915536"/>
                  <a:pt x="1787274" y="1918175"/>
                </a:cubicBezTo>
                <a:cubicBezTo>
                  <a:pt x="1789913" y="1931368"/>
                  <a:pt x="1784636" y="1934007"/>
                  <a:pt x="1771441" y="1928730"/>
                </a:cubicBezTo>
                <a:cubicBezTo>
                  <a:pt x="1770122" y="1922133"/>
                  <a:pt x="1770782" y="1918175"/>
                  <a:pt x="1773421" y="1916526"/>
                </a:cubicBezTo>
                <a:close/>
                <a:moveTo>
                  <a:pt x="37658" y="1853281"/>
                </a:moveTo>
                <a:cubicBezTo>
                  <a:pt x="46770" y="1854023"/>
                  <a:pt x="57654" y="1856827"/>
                  <a:pt x="72167" y="1862764"/>
                </a:cubicBezTo>
                <a:cubicBezTo>
                  <a:pt x="98553" y="1857486"/>
                  <a:pt x="122301" y="1860125"/>
                  <a:pt x="146048" y="1868041"/>
                </a:cubicBezTo>
                <a:cubicBezTo>
                  <a:pt x="124940" y="1870680"/>
                  <a:pt x="101192" y="1873318"/>
                  <a:pt x="77444" y="1875957"/>
                </a:cubicBezTo>
                <a:cubicBezTo>
                  <a:pt x="93276" y="1878595"/>
                  <a:pt x="111746" y="1881234"/>
                  <a:pt x="127578" y="1883873"/>
                </a:cubicBezTo>
                <a:cubicBezTo>
                  <a:pt x="128898" y="1883873"/>
                  <a:pt x="88658" y="1884533"/>
                  <a:pt x="46440" y="1883543"/>
                </a:cubicBezTo>
                <a:lnTo>
                  <a:pt x="719" y="1881244"/>
                </a:lnTo>
                <a:lnTo>
                  <a:pt x="719" y="1860812"/>
                </a:lnTo>
                <a:lnTo>
                  <a:pt x="2362" y="1860238"/>
                </a:lnTo>
                <a:cubicBezTo>
                  <a:pt x="14313" y="1855693"/>
                  <a:pt x="23991" y="1852168"/>
                  <a:pt x="37658" y="1853281"/>
                </a:cubicBezTo>
                <a:close/>
                <a:moveTo>
                  <a:pt x="174476" y="1853198"/>
                </a:moveTo>
                <a:cubicBezTo>
                  <a:pt x="187319" y="1847427"/>
                  <a:pt x="134504" y="1906302"/>
                  <a:pt x="164519" y="1860125"/>
                </a:cubicBezTo>
                <a:cubicBezTo>
                  <a:pt x="169466" y="1856167"/>
                  <a:pt x="172641" y="1854023"/>
                  <a:pt x="174476" y="1853198"/>
                </a:cubicBezTo>
                <a:close/>
                <a:moveTo>
                  <a:pt x="1935037" y="1844293"/>
                </a:moveTo>
                <a:cubicBezTo>
                  <a:pt x="1921844" y="1862763"/>
                  <a:pt x="1908651" y="1878595"/>
                  <a:pt x="1895458" y="1894427"/>
                </a:cubicBezTo>
                <a:cubicBezTo>
                  <a:pt x="1903374" y="1873318"/>
                  <a:pt x="1916567" y="1857486"/>
                  <a:pt x="1935037" y="1844293"/>
                </a:cubicBezTo>
                <a:close/>
                <a:moveTo>
                  <a:pt x="1760887" y="1844293"/>
                </a:moveTo>
                <a:cubicBezTo>
                  <a:pt x="1766164" y="1849570"/>
                  <a:pt x="1760887" y="1860125"/>
                  <a:pt x="1755610" y="1854847"/>
                </a:cubicBezTo>
                <a:cubicBezTo>
                  <a:pt x="1750332" y="1852209"/>
                  <a:pt x="1755610" y="1841654"/>
                  <a:pt x="1760887" y="1844293"/>
                </a:cubicBezTo>
                <a:close/>
                <a:moveTo>
                  <a:pt x="1870391" y="1812629"/>
                </a:moveTo>
                <a:cubicBezTo>
                  <a:pt x="1873689" y="1812629"/>
                  <a:pt x="1876987" y="1815268"/>
                  <a:pt x="1879626" y="1820546"/>
                </a:cubicBezTo>
                <a:cubicBezTo>
                  <a:pt x="1874349" y="1831100"/>
                  <a:pt x="1869072" y="1831100"/>
                  <a:pt x="1861155" y="1820546"/>
                </a:cubicBezTo>
                <a:cubicBezTo>
                  <a:pt x="1863794" y="1815268"/>
                  <a:pt x="1867092" y="1812629"/>
                  <a:pt x="1870391" y="1812629"/>
                </a:cubicBezTo>
                <a:close/>
                <a:moveTo>
                  <a:pt x="1747694" y="1809991"/>
                </a:moveTo>
                <a:cubicBezTo>
                  <a:pt x="1766165" y="1804714"/>
                  <a:pt x="1781997" y="1815269"/>
                  <a:pt x="1784636" y="1833739"/>
                </a:cubicBezTo>
                <a:cubicBezTo>
                  <a:pt x="1768804" y="1831100"/>
                  <a:pt x="1747694" y="1828462"/>
                  <a:pt x="1747694" y="1809991"/>
                </a:cubicBezTo>
                <a:close/>
                <a:moveTo>
                  <a:pt x="98550" y="1804714"/>
                </a:moveTo>
                <a:cubicBezTo>
                  <a:pt x="111744" y="1802076"/>
                  <a:pt x="114382" y="1804714"/>
                  <a:pt x="111744" y="1817908"/>
                </a:cubicBezTo>
                <a:cubicBezTo>
                  <a:pt x="98550" y="1823185"/>
                  <a:pt x="95912" y="1817908"/>
                  <a:pt x="98550" y="1804714"/>
                </a:cubicBezTo>
                <a:close/>
                <a:moveTo>
                  <a:pt x="1704486" y="1796179"/>
                </a:moveTo>
                <a:cubicBezTo>
                  <a:pt x="1710423" y="1790366"/>
                  <a:pt x="1713392" y="1808672"/>
                  <a:pt x="1713392" y="1852209"/>
                </a:cubicBezTo>
                <a:cubicBezTo>
                  <a:pt x="1700199" y="1844293"/>
                  <a:pt x="1694921" y="1828461"/>
                  <a:pt x="1697559" y="1809990"/>
                </a:cubicBezTo>
                <a:cubicBezTo>
                  <a:pt x="1700198" y="1802734"/>
                  <a:pt x="1702507" y="1798116"/>
                  <a:pt x="1704486" y="1796179"/>
                </a:cubicBezTo>
                <a:close/>
                <a:moveTo>
                  <a:pt x="1747694" y="1770412"/>
                </a:moveTo>
                <a:cubicBezTo>
                  <a:pt x="1763527" y="1770412"/>
                  <a:pt x="1776720" y="1780966"/>
                  <a:pt x="1784636" y="1794160"/>
                </a:cubicBezTo>
                <a:cubicBezTo>
                  <a:pt x="1768804" y="1791521"/>
                  <a:pt x="1750332" y="1788882"/>
                  <a:pt x="1747694" y="1770412"/>
                </a:cubicBezTo>
                <a:close/>
                <a:moveTo>
                  <a:pt x="719" y="1756595"/>
                </a:moveTo>
                <a:lnTo>
                  <a:pt x="8151" y="1763825"/>
                </a:lnTo>
                <a:cubicBezTo>
                  <a:pt x="17582" y="1776709"/>
                  <a:pt x="16025" y="1785677"/>
                  <a:pt x="8883" y="1792129"/>
                </a:cubicBezTo>
                <a:lnTo>
                  <a:pt x="719" y="1796700"/>
                </a:lnTo>
                <a:close/>
                <a:moveTo>
                  <a:pt x="1928358" y="1725060"/>
                </a:moveTo>
                <a:cubicBezTo>
                  <a:pt x="1931574" y="1726709"/>
                  <a:pt x="1934378" y="1731492"/>
                  <a:pt x="1935038" y="1741387"/>
                </a:cubicBezTo>
                <a:cubicBezTo>
                  <a:pt x="1905352" y="1743366"/>
                  <a:pt x="1918711" y="1720112"/>
                  <a:pt x="1928358" y="1725060"/>
                </a:cubicBezTo>
                <a:close/>
                <a:moveTo>
                  <a:pt x="307001" y="1712362"/>
                </a:moveTo>
                <a:cubicBezTo>
                  <a:pt x="312278" y="1712362"/>
                  <a:pt x="314917" y="1725555"/>
                  <a:pt x="307001" y="1725555"/>
                </a:cubicBezTo>
                <a:cubicBezTo>
                  <a:pt x="299085" y="1725555"/>
                  <a:pt x="299085" y="1712362"/>
                  <a:pt x="307001" y="1712362"/>
                </a:cubicBezTo>
                <a:close/>
                <a:moveTo>
                  <a:pt x="1781996" y="1667504"/>
                </a:moveTo>
                <a:cubicBezTo>
                  <a:pt x="1768803" y="1688613"/>
                  <a:pt x="1779357" y="1704445"/>
                  <a:pt x="1813660" y="1709722"/>
                </a:cubicBezTo>
                <a:cubicBezTo>
                  <a:pt x="1768803" y="1701806"/>
                  <a:pt x="1821576" y="1709722"/>
                  <a:pt x="1781996" y="1720277"/>
                </a:cubicBezTo>
                <a:lnTo>
                  <a:pt x="1822584" y="1733972"/>
                </a:lnTo>
                <a:lnTo>
                  <a:pt x="1818195" y="1727327"/>
                </a:lnTo>
                <a:cubicBezTo>
                  <a:pt x="1817782" y="1723740"/>
                  <a:pt x="1818937" y="1719617"/>
                  <a:pt x="1821575" y="1715000"/>
                </a:cubicBezTo>
                <a:cubicBezTo>
                  <a:pt x="1837407" y="1722916"/>
                  <a:pt x="1850600" y="1733470"/>
                  <a:pt x="1866432" y="1744025"/>
                </a:cubicBezTo>
                <a:lnTo>
                  <a:pt x="1844315" y="1742396"/>
                </a:lnTo>
                <a:lnTo>
                  <a:pt x="1887542" y="1762495"/>
                </a:lnTo>
                <a:cubicBezTo>
                  <a:pt x="1932399" y="1733470"/>
                  <a:pt x="1805744" y="1662227"/>
                  <a:pt x="1781996" y="1667504"/>
                </a:cubicBezTo>
                <a:close/>
                <a:moveTo>
                  <a:pt x="2016835" y="1622647"/>
                </a:moveTo>
                <a:cubicBezTo>
                  <a:pt x="2019474" y="1623307"/>
                  <a:pt x="2022112" y="1625286"/>
                  <a:pt x="2022112" y="1627924"/>
                </a:cubicBezTo>
                <a:cubicBezTo>
                  <a:pt x="2022112" y="1633201"/>
                  <a:pt x="2011558" y="1630563"/>
                  <a:pt x="2011558" y="1625285"/>
                </a:cubicBezTo>
                <a:cubicBezTo>
                  <a:pt x="2011558" y="1622647"/>
                  <a:pt x="2014197" y="1621987"/>
                  <a:pt x="2016835" y="1622647"/>
                </a:cubicBezTo>
                <a:close/>
                <a:moveTo>
                  <a:pt x="1837408" y="1606815"/>
                </a:moveTo>
                <a:cubicBezTo>
                  <a:pt x="1878967" y="1627594"/>
                  <a:pt x="1870432" y="1628337"/>
                  <a:pt x="1845339" y="1621147"/>
                </a:cubicBezTo>
                <a:lnTo>
                  <a:pt x="1833700" y="1617428"/>
                </a:lnTo>
                <a:close/>
                <a:moveTo>
                  <a:pt x="1813001" y="1527986"/>
                </a:moveTo>
                <a:cubicBezTo>
                  <a:pt x="1814320" y="1528316"/>
                  <a:pt x="1820257" y="1530295"/>
                  <a:pt x="1826854" y="1532933"/>
                </a:cubicBezTo>
                <a:cubicBezTo>
                  <a:pt x="1814980" y="1528975"/>
                  <a:pt x="1811681" y="1527656"/>
                  <a:pt x="1813001" y="1527986"/>
                </a:cubicBezTo>
                <a:close/>
                <a:moveTo>
                  <a:pt x="1803105" y="1525018"/>
                </a:moveTo>
                <a:cubicBezTo>
                  <a:pt x="1808383" y="1527657"/>
                  <a:pt x="1803105" y="1543489"/>
                  <a:pt x="1797828" y="1535573"/>
                </a:cubicBezTo>
                <a:cubicBezTo>
                  <a:pt x="1795189" y="1530295"/>
                  <a:pt x="1797828" y="1519741"/>
                  <a:pt x="1803105" y="1525018"/>
                </a:cubicBezTo>
                <a:close/>
                <a:moveTo>
                  <a:pt x="265438" y="1511165"/>
                </a:moveTo>
                <a:cubicBezTo>
                  <a:pt x="267417" y="1511824"/>
                  <a:pt x="268736" y="1514463"/>
                  <a:pt x="270056" y="1519740"/>
                </a:cubicBezTo>
                <a:cubicBezTo>
                  <a:pt x="264779" y="1527656"/>
                  <a:pt x="259502" y="1525018"/>
                  <a:pt x="256863" y="1514463"/>
                </a:cubicBezTo>
                <a:cubicBezTo>
                  <a:pt x="260821" y="1511824"/>
                  <a:pt x="263459" y="1510505"/>
                  <a:pt x="265438" y="1511165"/>
                </a:cubicBezTo>
                <a:close/>
                <a:moveTo>
                  <a:pt x="122290" y="1506547"/>
                </a:moveTo>
                <a:cubicBezTo>
                  <a:pt x="130206" y="1517102"/>
                  <a:pt x="122290" y="1530295"/>
                  <a:pt x="114374" y="1535572"/>
                </a:cubicBezTo>
                <a:cubicBezTo>
                  <a:pt x="93265" y="1540849"/>
                  <a:pt x="106458" y="1495992"/>
                  <a:pt x="122290" y="1506547"/>
                </a:cubicBezTo>
                <a:close/>
                <a:moveTo>
                  <a:pt x="1771441" y="1456413"/>
                </a:moveTo>
                <a:cubicBezTo>
                  <a:pt x="1795190" y="1451136"/>
                  <a:pt x="1803105" y="1480161"/>
                  <a:pt x="1789912" y="1474884"/>
                </a:cubicBezTo>
                <a:cubicBezTo>
                  <a:pt x="1774080" y="1474884"/>
                  <a:pt x="1768802" y="1474884"/>
                  <a:pt x="1771441" y="1456413"/>
                </a:cubicBezTo>
                <a:close/>
                <a:moveTo>
                  <a:pt x="74804" y="1456413"/>
                </a:moveTo>
                <a:cubicBezTo>
                  <a:pt x="95913" y="1456413"/>
                  <a:pt x="117022" y="1461690"/>
                  <a:pt x="135493" y="1469606"/>
                </a:cubicBezTo>
                <a:cubicBezTo>
                  <a:pt x="114383" y="1474883"/>
                  <a:pt x="93274" y="1472245"/>
                  <a:pt x="74804" y="1456413"/>
                </a:cubicBezTo>
                <a:close/>
                <a:moveTo>
                  <a:pt x="2154375" y="1450806"/>
                </a:moveTo>
                <a:cubicBezTo>
                  <a:pt x="2158663" y="1449156"/>
                  <a:pt x="2165920" y="1453774"/>
                  <a:pt x="2175155" y="1464328"/>
                </a:cubicBezTo>
                <a:cubicBezTo>
                  <a:pt x="2188348" y="1501269"/>
                  <a:pt x="2180432" y="1506546"/>
                  <a:pt x="2151407" y="1474883"/>
                </a:cubicBezTo>
                <a:cubicBezTo>
                  <a:pt x="2148768" y="1460371"/>
                  <a:pt x="2150087" y="1452455"/>
                  <a:pt x="2154375" y="1450806"/>
                </a:cubicBezTo>
                <a:close/>
                <a:moveTo>
                  <a:pt x="1870093" y="1448650"/>
                </a:moveTo>
                <a:cubicBezTo>
                  <a:pt x="1872824" y="1453711"/>
                  <a:pt x="1867258" y="1472079"/>
                  <a:pt x="1871711" y="1485437"/>
                </a:cubicBezTo>
                <a:cubicBezTo>
                  <a:pt x="1842686" y="1503907"/>
                  <a:pt x="1832130" y="1498630"/>
                  <a:pt x="1840046" y="1469605"/>
                </a:cubicBezTo>
                <a:cubicBezTo>
                  <a:pt x="1851921" y="1457731"/>
                  <a:pt x="1859342" y="1451300"/>
                  <a:pt x="1863919" y="1448702"/>
                </a:cubicBezTo>
                <a:cubicBezTo>
                  <a:pt x="1867351" y="1446754"/>
                  <a:pt x="1869183" y="1446963"/>
                  <a:pt x="1870093" y="1448650"/>
                </a:cubicBezTo>
                <a:close/>
                <a:moveTo>
                  <a:pt x="2225287" y="1422111"/>
                </a:moveTo>
                <a:cubicBezTo>
                  <a:pt x="2230565" y="1427388"/>
                  <a:pt x="2222649" y="1437943"/>
                  <a:pt x="2217372" y="1432666"/>
                </a:cubicBezTo>
                <a:cubicBezTo>
                  <a:pt x="2214733" y="1427388"/>
                  <a:pt x="2220010" y="1416834"/>
                  <a:pt x="2225287" y="1422111"/>
                </a:cubicBezTo>
                <a:close/>
                <a:moveTo>
                  <a:pt x="2622074" y="1408257"/>
                </a:moveTo>
                <a:cubicBezTo>
                  <a:pt x="2630319" y="1408257"/>
                  <a:pt x="2639555" y="1412875"/>
                  <a:pt x="2650109" y="1422110"/>
                </a:cubicBezTo>
                <a:cubicBezTo>
                  <a:pt x="2663302" y="1440580"/>
                  <a:pt x="2660664" y="1453773"/>
                  <a:pt x="2639554" y="1464328"/>
                </a:cubicBezTo>
                <a:cubicBezTo>
                  <a:pt x="2607891" y="1464328"/>
                  <a:pt x="2594697" y="1451135"/>
                  <a:pt x="2599975" y="1422110"/>
                </a:cubicBezTo>
                <a:cubicBezTo>
                  <a:pt x="2606572" y="1412875"/>
                  <a:pt x="2613828" y="1408257"/>
                  <a:pt x="2622074" y="1408257"/>
                </a:cubicBezTo>
                <a:close/>
                <a:moveTo>
                  <a:pt x="1859377" y="1392638"/>
                </a:moveTo>
                <a:cubicBezTo>
                  <a:pt x="1866827" y="1391619"/>
                  <a:pt x="1875245" y="1391859"/>
                  <a:pt x="1884614" y="1393374"/>
                </a:cubicBezTo>
                <a:cubicBezTo>
                  <a:pt x="1897107" y="1395394"/>
                  <a:pt x="1911289" y="1399682"/>
                  <a:pt x="1927121" y="1406278"/>
                </a:cubicBezTo>
                <a:cubicBezTo>
                  <a:pt x="1953508" y="1406278"/>
                  <a:pt x="1982533" y="1406278"/>
                  <a:pt x="2008919" y="1403639"/>
                </a:cubicBezTo>
                <a:cubicBezTo>
                  <a:pt x="1985171" y="1424748"/>
                  <a:pt x="1850600" y="1440580"/>
                  <a:pt x="1818937" y="1435303"/>
                </a:cubicBezTo>
                <a:cubicBezTo>
                  <a:pt x="1823390" y="1410072"/>
                  <a:pt x="1837027" y="1395693"/>
                  <a:pt x="1859377" y="1392638"/>
                </a:cubicBezTo>
                <a:close/>
                <a:moveTo>
                  <a:pt x="1687005" y="1379892"/>
                </a:moveTo>
                <a:cubicBezTo>
                  <a:pt x="1655341" y="1393085"/>
                  <a:pt x="1681728" y="1382531"/>
                  <a:pt x="1687005" y="1379892"/>
                </a:cubicBezTo>
                <a:close/>
                <a:moveTo>
                  <a:pt x="2216053" y="1363070"/>
                </a:moveTo>
                <a:cubicBezTo>
                  <a:pt x="2218691" y="1361421"/>
                  <a:pt x="2222649" y="1361421"/>
                  <a:pt x="2225288" y="1364059"/>
                </a:cubicBezTo>
                <a:cubicBezTo>
                  <a:pt x="2227926" y="1371975"/>
                  <a:pt x="2217372" y="1377252"/>
                  <a:pt x="2214733" y="1371975"/>
                </a:cubicBezTo>
                <a:cubicBezTo>
                  <a:pt x="2212095" y="1368017"/>
                  <a:pt x="2213414" y="1364719"/>
                  <a:pt x="2216053" y="1363070"/>
                </a:cubicBezTo>
                <a:close/>
                <a:moveTo>
                  <a:pt x="1857527" y="1330747"/>
                </a:moveTo>
                <a:cubicBezTo>
                  <a:pt x="1859836" y="1330417"/>
                  <a:pt x="1862474" y="1331077"/>
                  <a:pt x="1863793" y="1332396"/>
                </a:cubicBezTo>
                <a:cubicBezTo>
                  <a:pt x="1866432" y="1337673"/>
                  <a:pt x="1855877" y="1340312"/>
                  <a:pt x="1853239" y="1335035"/>
                </a:cubicBezTo>
                <a:cubicBezTo>
                  <a:pt x="1853239" y="1332396"/>
                  <a:pt x="1855218" y="1331077"/>
                  <a:pt x="1857527" y="1330747"/>
                </a:cubicBezTo>
                <a:close/>
                <a:moveTo>
                  <a:pt x="2404" y="1328000"/>
                </a:moveTo>
                <a:cubicBezTo>
                  <a:pt x="6285" y="1328603"/>
                  <a:pt x="11809" y="1330747"/>
                  <a:pt x="19396" y="1335035"/>
                </a:cubicBezTo>
                <a:cubicBezTo>
                  <a:pt x="24014" y="1365050"/>
                  <a:pt x="12974" y="1362237"/>
                  <a:pt x="4176" y="1352447"/>
                </a:cubicBezTo>
                <a:lnTo>
                  <a:pt x="719" y="1346229"/>
                </a:lnTo>
                <a:lnTo>
                  <a:pt x="719" y="1329742"/>
                </a:lnTo>
                <a:close/>
                <a:moveTo>
                  <a:pt x="56326" y="1287540"/>
                </a:moveTo>
                <a:cubicBezTo>
                  <a:pt x="66881" y="1298094"/>
                  <a:pt x="77435" y="1308649"/>
                  <a:pt x="87990" y="1319204"/>
                </a:cubicBezTo>
                <a:cubicBezTo>
                  <a:pt x="61603" y="1321842"/>
                  <a:pt x="51049" y="1311288"/>
                  <a:pt x="56326" y="1287540"/>
                </a:cubicBezTo>
                <a:close/>
                <a:moveTo>
                  <a:pt x="2249325" y="1276490"/>
                </a:moveTo>
                <a:cubicBezTo>
                  <a:pt x="2250685" y="1277644"/>
                  <a:pt x="2249696" y="1282262"/>
                  <a:pt x="2243759" y="1292817"/>
                </a:cubicBezTo>
                <a:cubicBezTo>
                  <a:pt x="2220010" y="1300733"/>
                  <a:pt x="2245243" y="1273026"/>
                  <a:pt x="2249325" y="1276490"/>
                </a:cubicBezTo>
                <a:close/>
                <a:moveTo>
                  <a:pt x="2066640" y="1274017"/>
                </a:moveTo>
                <a:cubicBezTo>
                  <a:pt x="2065650" y="1275007"/>
                  <a:pt x="2065650" y="1276986"/>
                  <a:pt x="2066970" y="1279624"/>
                </a:cubicBezTo>
                <a:cubicBezTo>
                  <a:pt x="2072247" y="1282263"/>
                  <a:pt x="2074886" y="1279624"/>
                  <a:pt x="2072247" y="1274347"/>
                </a:cubicBezTo>
                <a:cubicBezTo>
                  <a:pt x="2069609" y="1273028"/>
                  <a:pt x="2067629" y="1273028"/>
                  <a:pt x="2066640" y="1274017"/>
                </a:cubicBezTo>
                <a:close/>
                <a:moveTo>
                  <a:pt x="2283338" y="1263792"/>
                </a:moveTo>
                <a:cubicBezTo>
                  <a:pt x="2285976" y="1284901"/>
                  <a:pt x="2285976" y="1287540"/>
                  <a:pt x="2283338" y="1263792"/>
                </a:cubicBezTo>
                <a:close/>
                <a:moveTo>
                  <a:pt x="1918546" y="1255875"/>
                </a:moveTo>
                <a:cubicBezTo>
                  <a:pt x="1919865" y="1255215"/>
                  <a:pt x="1921844" y="1255875"/>
                  <a:pt x="1924483" y="1258513"/>
                </a:cubicBezTo>
                <a:cubicBezTo>
                  <a:pt x="1924483" y="1263791"/>
                  <a:pt x="1921844" y="1266429"/>
                  <a:pt x="1916567" y="1261152"/>
                </a:cubicBezTo>
                <a:cubicBezTo>
                  <a:pt x="1916567" y="1258514"/>
                  <a:pt x="1917227" y="1256535"/>
                  <a:pt x="1918546" y="1255875"/>
                </a:cubicBezTo>
                <a:close/>
                <a:moveTo>
                  <a:pt x="1824998" y="1253113"/>
                </a:moveTo>
                <a:cubicBezTo>
                  <a:pt x="1828503" y="1253567"/>
                  <a:pt x="1830152" y="1257854"/>
                  <a:pt x="1826854" y="1269069"/>
                </a:cubicBezTo>
                <a:cubicBezTo>
                  <a:pt x="1787273" y="1284901"/>
                  <a:pt x="1814485" y="1251752"/>
                  <a:pt x="1824998" y="1253113"/>
                </a:cubicBezTo>
                <a:close/>
                <a:moveTo>
                  <a:pt x="2056416" y="1245322"/>
                </a:moveTo>
                <a:cubicBezTo>
                  <a:pt x="2080163" y="1250599"/>
                  <a:pt x="2085441" y="1263792"/>
                  <a:pt x="2074886" y="1282263"/>
                </a:cubicBezTo>
                <a:cubicBezTo>
                  <a:pt x="2051138" y="1287540"/>
                  <a:pt x="2022112" y="1258515"/>
                  <a:pt x="2056416" y="1245322"/>
                </a:cubicBezTo>
                <a:close/>
                <a:moveTo>
                  <a:pt x="161460" y="1244826"/>
                </a:moveTo>
                <a:cubicBezTo>
                  <a:pt x="176055" y="1250763"/>
                  <a:pt x="192876" y="1273027"/>
                  <a:pt x="182981" y="1284901"/>
                </a:cubicBezTo>
                <a:cubicBezTo>
                  <a:pt x="172427" y="1271707"/>
                  <a:pt x="159233" y="1258514"/>
                  <a:pt x="148679" y="1245321"/>
                </a:cubicBezTo>
                <a:cubicBezTo>
                  <a:pt x="151977" y="1242683"/>
                  <a:pt x="156595" y="1242847"/>
                  <a:pt x="161460" y="1244826"/>
                </a:cubicBezTo>
                <a:close/>
                <a:moveTo>
                  <a:pt x="2022114" y="1242683"/>
                </a:moveTo>
                <a:cubicBezTo>
                  <a:pt x="2027391" y="1253237"/>
                  <a:pt x="2022114" y="1258515"/>
                  <a:pt x="2011558" y="1255876"/>
                </a:cubicBezTo>
                <a:cubicBezTo>
                  <a:pt x="2006281" y="1245322"/>
                  <a:pt x="2011558" y="1242683"/>
                  <a:pt x="2022114" y="1242683"/>
                </a:cubicBezTo>
                <a:close/>
                <a:moveTo>
                  <a:pt x="1771442" y="1240044"/>
                </a:moveTo>
                <a:cubicBezTo>
                  <a:pt x="1795190" y="1250598"/>
                  <a:pt x="1792551" y="1258514"/>
                  <a:pt x="1766165" y="1266430"/>
                </a:cubicBezTo>
                <a:cubicBezTo>
                  <a:pt x="1742416" y="1255876"/>
                  <a:pt x="1742416" y="1247960"/>
                  <a:pt x="1771442" y="1240044"/>
                </a:cubicBezTo>
                <a:close/>
                <a:moveTo>
                  <a:pt x="1919206" y="1237405"/>
                </a:moveTo>
                <a:cubicBezTo>
                  <a:pt x="1912609" y="1239054"/>
                  <a:pt x="1907497" y="1240373"/>
                  <a:pt x="1903565" y="1241327"/>
                </a:cubicBezTo>
                <a:lnTo>
                  <a:pt x="1898300" y="1242388"/>
                </a:lnTo>
                <a:lnTo>
                  <a:pt x="1898427" y="1242311"/>
                </a:lnTo>
                <a:cubicBezTo>
                  <a:pt x="1903704" y="1240373"/>
                  <a:pt x="1910631" y="1238724"/>
                  <a:pt x="1919206" y="1237405"/>
                </a:cubicBezTo>
                <a:close/>
                <a:moveTo>
                  <a:pt x="719" y="1237405"/>
                </a:moveTo>
                <a:lnTo>
                  <a:pt x="29945" y="1237405"/>
                </a:lnTo>
                <a:cubicBezTo>
                  <a:pt x="29945" y="1259834"/>
                  <a:pt x="21370" y="1273686"/>
                  <a:pt x="3559" y="1278964"/>
                </a:cubicBezTo>
                <a:lnTo>
                  <a:pt x="719" y="1279089"/>
                </a:lnTo>
                <a:close/>
                <a:moveTo>
                  <a:pt x="297103" y="1227510"/>
                </a:moveTo>
                <a:cubicBezTo>
                  <a:pt x="289187" y="1226191"/>
                  <a:pt x="276654" y="1229489"/>
                  <a:pt x="259503" y="1232127"/>
                </a:cubicBezTo>
                <a:cubicBezTo>
                  <a:pt x="272696" y="1245320"/>
                  <a:pt x="285889" y="1258514"/>
                  <a:pt x="296444" y="1271708"/>
                </a:cubicBezTo>
                <a:cubicBezTo>
                  <a:pt x="285889" y="1250597"/>
                  <a:pt x="288528" y="1242681"/>
                  <a:pt x="306998" y="1250597"/>
                </a:cubicBezTo>
                <a:cubicBezTo>
                  <a:pt x="308317" y="1234766"/>
                  <a:pt x="305019" y="1228829"/>
                  <a:pt x="297103" y="1227510"/>
                </a:cubicBezTo>
                <a:close/>
                <a:moveTo>
                  <a:pt x="2158992" y="1215965"/>
                </a:moveTo>
                <a:cubicBezTo>
                  <a:pt x="2159982" y="1214976"/>
                  <a:pt x="2161961" y="1214976"/>
                  <a:pt x="2164599" y="1216295"/>
                </a:cubicBezTo>
                <a:cubicBezTo>
                  <a:pt x="2167238" y="1221572"/>
                  <a:pt x="2164599" y="1224211"/>
                  <a:pt x="2159322" y="1221572"/>
                </a:cubicBezTo>
                <a:cubicBezTo>
                  <a:pt x="2158003" y="1218934"/>
                  <a:pt x="2158003" y="1216955"/>
                  <a:pt x="2158992" y="1215965"/>
                </a:cubicBezTo>
                <a:close/>
                <a:moveTo>
                  <a:pt x="920" y="1208380"/>
                </a:moveTo>
                <a:cubicBezTo>
                  <a:pt x="14115" y="1205742"/>
                  <a:pt x="16753" y="1208380"/>
                  <a:pt x="14115" y="1221574"/>
                </a:cubicBezTo>
                <a:cubicBezTo>
                  <a:pt x="920" y="1226851"/>
                  <a:pt x="-1718" y="1221574"/>
                  <a:pt x="920" y="1208380"/>
                </a:cubicBezTo>
                <a:close/>
                <a:moveTo>
                  <a:pt x="1688852" y="1195579"/>
                </a:moveTo>
                <a:cubicBezTo>
                  <a:pt x="1701445" y="1199979"/>
                  <a:pt x="1711742" y="1216955"/>
                  <a:pt x="1702836" y="1234766"/>
                </a:cubicBezTo>
                <a:cubicBezTo>
                  <a:pt x="1676450" y="1250598"/>
                  <a:pt x="1663257" y="1242682"/>
                  <a:pt x="1663257" y="1213657"/>
                </a:cubicBezTo>
                <a:cubicBezTo>
                  <a:pt x="1665896" y="1203762"/>
                  <a:pt x="1670678" y="1198155"/>
                  <a:pt x="1676120" y="1195805"/>
                </a:cubicBezTo>
                <a:cubicBezTo>
                  <a:pt x="1680202" y="1194042"/>
                  <a:pt x="1684654" y="1194112"/>
                  <a:pt x="1688852" y="1195579"/>
                </a:cubicBezTo>
                <a:close/>
                <a:moveTo>
                  <a:pt x="1861155" y="1195187"/>
                </a:moveTo>
                <a:cubicBezTo>
                  <a:pt x="1869071" y="1195187"/>
                  <a:pt x="1863794" y="1218935"/>
                  <a:pt x="1855878" y="1211019"/>
                </a:cubicBezTo>
                <a:cubicBezTo>
                  <a:pt x="1855878" y="1205741"/>
                  <a:pt x="1855878" y="1197826"/>
                  <a:pt x="1861155" y="1195187"/>
                </a:cubicBezTo>
                <a:close/>
                <a:moveTo>
                  <a:pt x="1890181" y="1195186"/>
                </a:moveTo>
                <a:cubicBezTo>
                  <a:pt x="1904033" y="1230808"/>
                  <a:pt x="1883749" y="1244166"/>
                  <a:pt x="1895004" y="1243053"/>
                </a:cubicBezTo>
                <a:lnTo>
                  <a:pt x="1898300" y="1242388"/>
                </a:lnTo>
                <a:lnTo>
                  <a:pt x="1887542" y="1248949"/>
                </a:lnTo>
                <a:cubicBezTo>
                  <a:pt x="1883584" y="1253896"/>
                  <a:pt x="1886223" y="1259834"/>
                  <a:pt x="1895458" y="1266430"/>
                </a:cubicBezTo>
                <a:cubicBezTo>
                  <a:pt x="1866433" y="1255876"/>
                  <a:pt x="1861156" y="1258514"/>
                  <a:pt x="1832130" y="1263792"/>
                </a:cubicBezTo>
                <a:cubicBezTo>
                  <a:pt x="1834768" y="1229489"/>
                  <a:pt x="1853239" y="1205741"/>
                  <a:pt x="1890181" y="1195186"/>
                </a:cubicBezTo>
                <a:close/>
                <a:moveTo>
                  <a:pt x="53693" y="1187271"/>
                </a:moveTo>
                <a:cubicBezTo>
                  <a:pt x="77442" y="1187271"/>
                  <a:pt x="95912" y="1195187"/>
                  <a:pt x="109106" y="1208380"/>
                </a:cubicBezTo>
                <a:cubicBezTo>
                  <a:pt x="82719" y="1232128"/>
                  <a:pt x="53693" y="1234766"/>
                  <a:pt x="19391" y="1218935"/>
                </a:cubicBezTo>
                <a:cubicBezTo>
                  <a:pt x="32584" y="1208380"/>
                  <a:pt x="43139" y="1197825"/>
                  <a:pt x="53693" y="1187271"/>
                </a:cubicBezTo>
                <a:close/>
                <a:moveTo>
                  <a:pt x="1904694" y="1179356"/>
                </a:moveTo>
                <a:cubicBezTo>
                  <a:pt x="1907992" y="1179356"/>
                  <a:pt x="1911290" y="1181994"/>
                  <a:pt x="1913929" y="1187272"/>
                </a:cubicBezTo>
                <a:cubicBezTo>
                  <a:pt x="1908652" y="1200465"/>
                  <a:pt x="1903375" y="1200465"/>
                  <a:pt x="1895458" y="1187272"/>
                </a:cubicBezTo>
                <a:cubicBezTo>
                  <a:pt x="1898097" y="1181994"/>
                  <a:pt x="1901395" y="1179356"/>
                  <a:pt x="1904694" y="1179356"/>
                </a:cubicBezTo>
                <a:close/>
                <a:moveTo>
                  <a:pt x="2053777" y="1176716"/>
                </a:moveTo>
                <a:cubicBezTo>
                  <a:pt x="2024752" y="1208380"/>
                  <a:pt x="1966701" y="1263791"/>
                  <a:pt x="1921844" y="1274346"/>
                </a:cubicBezTo>
                <a:cubicBezTo>
                  <a:pt x="1927121" y="1216295"/>
                  <a:pt x="2019475" y="1192548"/>
                  <a:pt x="2053777" y="1176716"/>
                </a:cubicBezTo>
                <a:close/>
                <a:moveTo>
                  <a:pt x="367687" y="1163522"/>
                </a:moveTo>
                <a:cubicBezTo>
                  <a:pt x="372964" y="1192547"/>
                  <a:pt x="386158" y="1205741"/>
                  <a:pt x="407267" y="1205741"/>
                </a:cubicBezTo>
                <a:cubicBezTo>
                  <a:pt x="394073" y="1189909"/>
                  <a:pt x="380880" y="1176715"/>
                  <a:pt x="367687" y="1163522"/>
                </a:cubicBezTo>
                <a:close/>
                <a:moveTo>
                  <a:pt x="1592014" y="1150329"/>
                </a:moveTo>
                <a:cubicBezTo>
                  <a:pt x="1578820" y="1158245"/>
                  <a:pt x="1589375" y="1163522"/>
                  <a:pt x="1592014" y="1150329"/>
                </a:cubicBezTo>
                <a:close/>
                <a:moveTo>
                  <a:pt x="2217373" y="1137137"/>
                </a:moveTo>
                <a:cubicBezTo>
                  <a:pt x="2214734" y="1150330"/>
                  <a:pt x="2198902" y="1171439"/>
                  <a:pt x="2185709" y="1163523"/>
                </a:cubicBezTo>
                <a:cubicBezTo>
                  <a:pt x="2188348" y="1152969"/>
                  <a:pt x="2204179" y="1131860"/>
                  <a:pt x="2217373" y="1137137"/>
                </a:cubicBezTo>
                <a:close/>
                <a:moveTo>
                  <a:pt x="1742418" y="1137136"/>
                </a:moveTo>
                <a:cubicBezTo>
                  <a:pt x="1745056" y="1142413"/>
                  <a:pt x="1734502" y="1147691"/>
                  <a:pt x="1729223" y="1147691"/>
                </a:cubicBezTo>
                <a:cubicBezTo>
                  <a:pt x="1726585" y="1139775"/>
                  <a:pt x="1737140" y="1134498"/>
                  <a:pt x="1742418" y="1137136"/>
                </a:cubicBezTo>
                <a:close/>
                <a:moveTo>
                  <a:pt x="719" y="1126605"/>
                </a:moveTo>
                <a:lnTo>
                  <a:pt x="32015" y="1133892"/>
                </a:lnTo>
                <a:cubicBezTo>
                  <a:pt x="41201" y="1136571"/>
                  <a:pt x="48746" y="1139446"/>
                  <a:pt x="53693" y="1142414"/>
                </a:cubicBezTo>
                <a:cubicBezTo>
                  <a:pt x="43798" y="1150331"/>
                  <a:pt x="30110" y="1153464"/>
                  <a:pt x="14897" y="1153547"/>
                </a:cubicBezTo>
                <a:lnTo>
                  <a:pt x="719" y="1151426"/>
                </a:lnTo>
                <a:close/>
                <a:moveTo>
                  <a:pt x="452124" y="1121304"/>
                </a:moveTo>
                <a:cubicBezTo>
                  <a:pt x="452124" y="1126581"/>
                  <a:pt x="462677" y="1181993"/>
                  <a:pt x="478509" y="1176715"/>
                </a:cubicBezTo>
                <a:cubicBezTo>
                  <a:pt x="481148" y="1152968"/>
                  <a:pt x="473232" y="1134497"/>
                  <a:pt x="452124" y="1121304"/>
                </a:cubicBezTo>
                <a:close/>
                <a:moveTo>
                  <a:pt x="1929761" y="1092279"/>
                </a:moveTo>
                <a:cubicBezTo>
                  <a:pt x="1940316" y="1137136"/>
                  <a:pt x="1921845" y="1168799"/>
                  <a:pt x="1874348" y="1189909"/>
                </a:cubicBezTo>
                <a:cubicBezTo>
                  <a:pt x="1842685" y="1158245"/>
                  <a:pt x="1861155" y="1126581"/>
                  <a:pt x="1929761" y="1092279"/>
                </a:cubicBezTo>
                <a:close/>
                <a:moveTo>
                  <a:pt x="1807398" y="1088023"/>
                </a:moveTo>
                <a:cubicBezTo>
                  <a:pt x="1824174" y="1086838"/>
                  <a:pt x="1856539" y="1100856"/>
                  <a:pt x="1813660" y="1110751"/>
                </a:cubicBezTo>
                <a:cubicBezTo>
                  <a:pt x="1792880" y="1094919"/>
                  <a:pt x="1797333" y="1088734"/>
                  <a:pt x="1807398" y="1088023"/>
                </a:cubicBezTo>
                <a:close/>
                <a:moveTo>
                  <a:pt x="1737138" y="1073810"/>
                </a:moveTo>
                <a:cubicBezTo>
                  <a:pt x="1763525" y="1087003"/>
                  <a:pt x="1718668" y="1102835"/>
                  <a:pt x="1737138" y="1073810"/>
                </a:cubicBezTo>
                <a:close/>
                <a:moveTo>
                  <a:pt x="1763526" y="1065892"/>
                </a:moveTo>
                <a:cubicBezTo>
                  <a:pt x="1766165" y="1071170"/>
                  <a:pt x="1755610" y="1076447"/>
                  <a:pt x="1750332" y="1073808"/>
                </a:cubicBezTo>
                <a:cubicBezTo>
                  <a:pt x="1750332" y="1065892"/>
                  <a:pt x="1758249" y="1063254"/>
                  <a:pt x="1763526" y="1065892"/>
                </a:cubicBezTo>
                <a:close/>
                <a:moveTo>
                  <a:pt x="2046562" y="1031549"/>
                </a:moveTo>
                <a:cubicBezTo>
                  <a:pt x="2049819" y="1033734"/>
                  <a:pt x="2051799" y="1039507"/>
                  <a:pt x="2051139" y="1050061"/>
                </a:cubicBezTo>
                <a:cubicBezTo>
                  <a:pt x="2040584" y="1057976"/>
                  <a:pt x="2030030" y="1065892"/>
                  <a:pt x="2019474" y="1076447"/>
                </a:cubicBezTo>
                <a:cubicBezTo>
                  <a:pt x="2015517" y="1050721"/>
                  <a:pt x="2036791" y="1024994"/>
                  <a:pt x="2046562" y="1031549"/>
                </a:cubicBezTo>
                <a:close/>
                <a:moveTo>
                  <a:pt x="426479" y="1025200"/>
                </a:moveTo>
                <a:cubicBezTo>
                  <a:pt x="412873" y="1025323"/>
                  <a:pt x="404627" y="1027632"/>
                  <a:pt x="409905" y="1031590"/>
                </a:cubicBezTo>
                <a:cubicBezTo>
                  <a:pt x="438929" y="1102833"/>
                  <a:pt x="417821" y="1076447"/>
                  <a:pt x="460039" y="1113388"/>
                </a:cubicBezTo>
                <a:cubicBezTo>
                  <a:pt x="412544" y="1002565"/>
                  <a:pt x="436292" y="1065892"/>
                  <a:pt x="473232" y="1097556"/>
                </a:cubicBezTo>
                <a:cubicBezTo>
                  <a:pt x="556351" y="1044124"/>
                  <a:pt x="467295" y="1024829"/>
                  <a:pt x="426479" y="1025200"/>
                </a:cubicBezTo>
                <a:close/>
                <a:moveTo>
                  <a:pt x="2301863" y="1006147"/>
                </a:moveTo>
                <a:cubicBezTo>
                  <a:pt x="2306505" y="1004692"/>
                  <a:pt x="2311066" y="1004947"/>
                  <a:pt x="2315580" y="1006895"/>
                </a:cubicBezTo>
                <a:cubicBezTo>
                  <a:pt x="2321600" y="1009492"/>
                  <a:pt x="2327537" y="1015100"/>
                  <a:pt x="2333474" y="1023675"/>
                </a:cubicBezTo>
                <a:cubicBezTo>
                  <a:pt x="2309726" y="1036868"/>
                  <a:pt x="2283339" y="1052700"/>
                  <a:pt x="2256952" y="1065893"/>
                </a:cubicBezTo>
                <a:cubicBezTo>
                  <a:pt x="2273279" y="1030272"/>
                  <a:pt x="2287936" y="1010513"/>
                  <a:pt x="2301863" y="1006147"/>
                </a:cubicBezTo>
                <a:close/>
                <a:moveTo>
                  <a:pt x="1782986" y="1005493"/>
                </a:moveTo>
                <a:cubicBezTo>
                  <a:pt x="1785460" y="1005205"/>
                  <a:pt x="1787934" y="1005864"/>
                  <a:pt x="1789913" y="1007843"/>
                </a:cubicBezTo>
                <a:cubicBezTo>
                  <a:pt x="1797829" y="1015759"/>
                  <a:pt x="1781997" y="1031591"/>
                  <a:pt x="1774080" y="1023675"/>
                </a:cubicBezTo>
                <a:cubicBezTo>
                  <a:pt x="1768143" y="1015759"/>
                  <a:pt x="1775565" y="1006359"/>
                  <a:pt x="1782986" y="1005493"/>
                </a:cubicBezTo>
                <a:close/>
                <a:moveTo>
                  <a:pt x="1980673" y="1001113"/>
                </a:moveTo>
                <a:cubicBezTo>
                  <a:pt x="1983276" y="1001783"/>
                  <a:pt x="1986492" y="1003885"/>
                  <a:pt x="1990450" y="1007843"/>
                </a:cubicBezTo>
                <a:cubicBezTo>
                  <a:pt x="2011559" y="1021036"/>
                  <a:pt x="2006282" y="1036868"/>
                  <a:pt x="1971978" y="1052700"/>
                </a:cubicBezTo>
                <a:cubicBezTo>
                  <a:pt x="1974288" y="1061936"/>
                  <a:pt x="1962455" y="996423"/>
                  <a:pt x="1980673" y="1001113"/>
                </a:cubicBezTo>
                <a:close/>
                <a:moveTo>
                  <a:pt x="82719" y="986734"/>
                </a:moveTo>
                <a:cubicBezTo>
                  <a:pt x="114383" y="992011"/>
                  <a:pt x="264785" y="1087003"/>
                  <a:pt x="219928" y="1108112"/>
                </a:cubicBezTo>
                <a:cubicBezTo>
                  <a:pt x="172433" y="1071171"/>
                  <a:pt x="124937" y="1031592"/>
                  <a:pt x="82719" y="986734"/>
                </a:cubicBezTo>
                <a:close/>
                <a:moveTo>
                  <a:pt x="1531325" y="957708"/>
                </a:moveTo>
                <a:cubicBezTo>
                  <a:pt x="1533964" y="960347"/>
                  <a:pt x="1528687" y="968263"/>
                  <a:pt x="1523409" y="965624"/>
                </a:cubicBezTo>
                <a:cubicBezTo>
                  <a:pt x="1518132" y="962985"/>
                  <a:pt x="1526048" y="952431"/>
                  <a:pt x="1531325" y="957708"/>
                </a:cubicBezTo>
                <a:close/>
                <a:moveTo>
                  <a:pt x="719" y="953833"/>
                </a:moveTo>
                <a:lnTo>
                  <a:pt x="17737" y="971231"/>
                </a:lnTo>
                <a:lnTo>
                  <a:pt x="148564" y="1107536"/>
                </a:lnTo>
                <a:lnTo>
                  <a:pt x="139037" y="1099180"/>
                </a:lnTo>
                <a:cubicBezTo>
                  <a:pt x="127529" y="1088197"/>
                  <a:pt x="115037" y="1075458"/>
                  <a:pt x="101184" y="1060615"/>
                </a:cubicBezTo>
                <a:lnTo>
                  <a:pt x="719" y="955812"/>
                </a:lnTo>
                <a:close/>
                <a:moveTo>
                  <a:pt x="1454804" y="949792"/>
                </a:moveTo>
                <a:cubicBezTo>
                  <a:pt x="1423141" y="944515"/>
                  <a:pt x="1454804" y="994649"/>
                  <a:pt x="1454804" y="949792"/>
                </a:cubicBezTo>
                <a:close/>
                <a:moveTo>
                  <a:pt x="2201211" y="946824"/>
                </a:moveTo>
                <a:cubicBezTo>
                  <a:pt x="2208798" y="945835"/>
                  <a:pt x="2216054" y="949793"/>
                  <a:pt x="2212096" y="960348"/>
                </a:cubicBezTo>
                <a:cubicBezTo>
                  <a:pt x="2212096" y="968264"/>
                  <a:pt x="2190987" y="976180"/>
                  <a:pt x="2188348" y="962986"/>
                </a:cubicBezTo>
                <a:cubicBezTo>
                  <a:pt x="2185709" y="953751"/>
                  <a:pt x="2193625" y="947814"/>
                  <a:pt x="2201211" y="946824"/>
                </a:cubicBezTo>
                <a:close/>
                <a:moveTo>
                  <a:pt x="327116" y="943856"/>
                </a:moveTo>
                <a:cubicBezTo>
                  <a:pt x="330744" y="945176"/>
                  <a:pt x="333383" y="948474"/>
                  <a:pt x="330744" y="952432"/>
                </a:cubicBezTo>
                <a:cubicBezTo>
                  <a:pt x="328106" y="962986"/>
                  <a:pt x="312273" y="957709"/>
                  <a:pt x="317550" y="947155"/>
                </a:cubicBezTo>
                <a:cubicBezTo>
                  <a:pt x="318870" y="943197"/>
                  <a:pt x="323488" y="942537"/>
                  <a:pt x="327116" y="943856"/>
                </a:cubicBezTo>
                <a:close/>
                <a:moveTo>
                  <a:pt x="1486262" y="933053"/>
                </a:moveTo>
                <a:cubicBezTo>
                  <a:pt x="1487128" y="923406"/>
                  <a:pt x="1459422" y="982775"/>
                  <a:pt x="1473275" y="970901"/>
                </a:cubicBezTo>
                <a:cubicBezTo>
                  <a:pt x="1482510" y="947154"/>
                  <a:pt x="1485973" y="936269"/>
                  <a:pt x="1486262" y="933053"/>
                </a:cubicBezTo>
                <a:close/>
                <a:moveTo>
                  <a:pt x="1368224" y="922994"/>
                </a:moveTo>
                <a:cubicBezTo>
                  <a:pt x="1373171" y="922582"/>
                  <a:pt x="1378284" y="923406"/>
                  <a:pt x="1383561" y="926045"/>
                </a:cubicBezTo>
                <a:cubicBezTo>
                  <a:pt x="1367728" y="939238"/>
                  <a:pt x="1349258" y="952432"/>
                  <a:pt x="1328149" y="944516"/>
                </a:cubicBezTo>
                <a:cubicBezTo>
                  <a:pt x="1340023" y="936600"/>
                  <a:pt x="1353381" y="924231"/>
                  <a:pt x="1368224" y="922994"/>
                </a:cubicBezTo>
                <a:close/>
                <a:moveTo>
                  <a:pt x="1840047" y="910213"/>
                </a:moveTo>
                <a:cubicBezTo>
                  <a:pt x="1826854" y="939238"/>
                  <a:pt x="1800467" y="955070"/>
                  <a:pt x="1766164" y="960347"/>
                </a:cubicBezTo>
                <a:cubicBezTo>
                  <a:pt x="1787273" y="939238"/>
                  <a:pt x="1813660" y="923406"/>
                  <a:pt x="1840047" y="910213"/>
                </a:cubicBezTo>
                <a:close/>
                <a:moveTo>
                  <a:pt x="1035260" y="910212"/>
                </a:moveTo>
                <a:cubicBezTo>
                  <a:pt x="1032621" y="912851"/>
                  <a:pt x="1029983" y="912851"/>
                  <a:pt x="1029983" y="915490"/>
                </a:cubicBezTo>
                <a:cubicBezTo>
                  <a:pt x="1035260" y="915490"/>
                  <a:pt x="1037898" y="912851"/>
                  <a:pt x="1035260" y="910212"/>
                </a:cubicBezTo>
                <a:close/>
                <a:moveTo>
                  <a:pt x="1940314" y="902297"/>
                </a:moveTo>
                <a:cubicBezTo>
                  <a:pt x="1927121" y="918129"/>
                  <a:pt x="1911289" y="931322"/>
                  <a:pt x="1895457" y="944515"/>
                </a:cubicBezTo>
                <a:cubicBezTo>
                  <a:pt x="1845323" y="965624"/>
                  <a:pt x="1908650" y="910213"/>
                  <a:pt x="1940314" y="902297"/>
                </a:cubicBezTo>
                <a:close/>
                <a:moveTo>
                  <a:pt x="1544518" y="894382"/>
                </a:moveTo>
                <a:cubicBezTo>
                  <a:pt x="1541879" y="957710"/>
                  <a:pt x="1523409" y="918130"/>
                  <a:pt x="1544518" y="894382"/>
                </a:cubicBezTo>
                <a:close/>
                <a:moveTo>
                  <a:pt x="478509" y="873271"/>
                </a:moveTo>
                <a:cubicBezTo>
                  <a:pt x="486425" y="889103"/>
                  <a:pt x="573501" y="1081724"/>
                  <a:pt x="623635" y="1002565"/>
                </a:cubicBezTo>
                <a:cubicBezTo>
                  <a:pt x="573501" y="952431"/>
                  <a:pt x="533922" y="912851"/>
                  <a:pt x="478509" y="873271"/>
                </a:cubicBezTo>
                <a:close/>
                <a:moveTo>
                  <a:pt x="391442" y="867996"/>
                </a:moveTo>
                <a:cubicBezTo>
                  <a:pt x="399358" y="862718"/>
                  <a:pt x="404635" y="875911"/>
                  <a:pt x="399358" y="881189"/>
                </a:cubicBezTo>
                <a:cubicBezTo>
                  <a:pt x="391442" y="886466"/>
                  <a:pt x="386165" y="873273"/>
                  <a:pt x="391442" y="867996"/>
                </a:cubicBezTo>
                <a:close/>
                <a:moveTo>
                  <a:pt x="1222104" y="841583"/>
                </a:moveTo>
                <a:cubicBezTo>
                  <a:pt x="1222604" y="842268"/>
                  <a:pt x="1223594" y="843917"/>
                  <a:pt x="1225243" y="846886"/>
                </a:cubicBezTo>
                <a:cubicBezTo>
                  <a:pt x="1239095" y="879210"/>
                  <a:pt x="1218604" y="836785"/>
                  <a:pt x="1222104" y="841583"/>
                </a:cubicBezTo>
                <a:close/>
                <a:moveTo>
                  <a:pt x="571533" y="836991"/>
                </a:moveTo>
                <a:cubicBezTo>
                  <a:pt x="574172" y="836332"/>
                  <a:pt x="577470" y="837651"/>
                  <a:pt x="578789" y="841608"/>
                </a:cubicBezTo>
                <a:cubicBezTo>
                  <a:pt x="581428" y="846886"/>
                  <a:pt x="568235" y="852163"/>
                  <a:pt x="568235" y="844247"/>
                </a:cubicBezTo>
                <a:cubicBezTo>
                  <a:pt x="566915" y="840289"/>
                  <a:pt x="568895" y="837651"/>
                  <a:pt x="571533" y="836991"/>
                </a:cubicBezTo>
                <a:close/>
                <a:moveTo>
                  <a:pt x="1939984" y="836001"/>
                </a:moveTo>
                <a:cubicBezTo>
                  <a:pt x="1940974" y="835012"/>
                  <a:pt x="1942953" y="835012"/>
                  <a:pt x="1945591" y="836331"/>
                </a:cubicBezTo>
                <a:cubicBezTo>
                  <a:pt x="1948230" y="841608"/>
                  <a:pt x="1945591" y="844247"/>
                  <a:pt x="1940314" y="841608"/>
                </a:cubicBezTo>
                <a:cubicBezTo>
                  <a:pt x="1938995" y="838970"/>
                  <a:pt x="1938995" y="836991"/>
                  <a:pt x="1939984" y="836001"/>
                </a:cubicBezTo>
                <a:close/>
                <a:moveTo>
                  <a:pt x="840542" y="832456"/>
                </a:moveTo>
                <a:cubicBezTo>
                  <a:pt x="847592" y="832209"/>
                  <a:pt x="856498" y="841609"/>
                  <a:pt x="850561" y="849525"/>
                </a:cubicBezTo>
                <a:cubicBezTo>
                  <a:pt x="842645" y="860080"/>
                  <a:pt x="824174" y="849525"/>
                  <a:pt x="834729" y="836332"/>
                </a:cubicBezTo>
                <a:cubicBezTo>
                  <a:pt x="836048" y="833693"/>
                  <a:pt x="838192" y="832539"/>
                  <a:pt x="840542" y="832456"/>
                </a:cubicBezTo>
                <a:close/>
                <a:moveTo>
                  <a:pt x="1338786" y="815510"/>
                </a:moveTo>
                <a:cubicBezTo>
                  <a:pt x="1339693" y="814232"/>
                  <a:pt x="1341342" y="818521"/>
                  <a:pt x="1343981" y="833693"/>
                </a:cubicBezTo>
                <a:cubicBezTo>
                  <a:pt x="1343486" y="838640"/>
                  <a:pt x="1342991" y="842127"/>
                  <a:pt x="1342510" y="844433"/>
                </a:cubicBezTo>
                <a:lnTo>
                  <a:pt x="1341526" y="847016"/>
                </a:lnTo>
                <a:lnTo>
                  <a:pt x="1340859" y="847260"/>
                </a:lnTo>
                <a:lnTo>
                  <a:pt x="1338879" y="840882"/>
                </a:lnTo>
                <a:cubicBezTo>
                  <a:pt x="1337734" y="831869"/>
                  <a:pt x="1337425" y="817428"/>
                  <a:pt x="1338786" y="815510"/>
                </a:cubicBezTo>
                <a:close/>
                <a:moveTo>
                  <a:pt x="2169876" y="807306"/>
                </a:moveTo>
                <a:lnTo>
                  <a:pt x="2114617" y="858244"/>
                </a:lnTo>
                <a:lnTo>
                  <a:pt x="2096942" y="863955"/>
                </a:lnTo>
                <a:cubicBezTo>
                  <a:pt x="2090634" y="867336"/>
                  <a:pt x="2084615" y="871624"/>
                  <a:pt x="2078513" y="875911"/>
                </a:cubicBezTo>
                <a:lnTo>
                  <a:pt x="2076897" y="876932"/>
                </a:lnTo>
                <a:lnTo>
                  <a:pt x="2037944" y="894382"/>
                </a:lnTo>
                <a:cubicBezTo>
                  <a:pt x="2045860" y="893722"/>
                  <a:pt x="2052951" y="891248"/>
                  <a:pt x="2059589" y="887868"/>
                </a:cubicBezTo>
                <a:lnTo>
                  <a:pt x="2076897" y="876932"/>
                </a:lnTo>
                <a:lnTo>
                  <a:pt x="2110837" y="861729"/>
                </a:lnTo>
                <a:lnTo>
                  <a:pt x="2114617" y="858244"/>
                </a:lnTo>
                <a:lnTo>
                  <a:pt x="2117103" y="857441"/>
                </a:lnTo>
                <a:cubicBezTo>
                  <a:pt x="2109187" y="891743"/>
                  <a:pt x="2027389" y="955071"/>
                  <a:pt x="1990448" y="944516"/>
                </a:cubicBezTo>
                <a:cubicBezTo>
                  <a:pt x="1969339" y="923407"/>
                  <a:pt x="2006280" y="902298"/>
                  <a:pt x="2024751" y="897021"/>
                </a:cubicBezTo>
                <a:cubicBezTo>
                  <a:pt x="2048499" y="894382"/>
                  <a:pt x="2127658" y="817860"/>
                  <a:pt x="2169876" y="807306"/>
                </a:cubicBezTo>
                <a:close/>
                <a:moveTo>
                  <a:pt x="462683" y="778280"/>
                </a:moveTo>
                <a:cubicBezTo>
                  <a:pt x="475876" y="775642"/>
                  <a:pt x="478515" y="778280"/>
                  <a:pt x="475876" y="791474"/>
                </a:cubicBezTo>
                <a:cubicBezTo>
                  <a:pt x="465322" y="796751"/>
                  <a:pt x="460045" y="791474"/>
                  <a:pt x="462683" y="778280"/>
                </a:cubicBezTo>
                <a:close/>
                <a:moveTo>
                  <a:pt x="713360" y="767726"/>
                </a:moveTo>
                <a:cubicBezTo>
                  <a:pt x="726553" y="775642"/>
                  <a:pt x="723914" y="796751"/>
                  <a:pt x="723914" y="809944"/>
                </a:cubicBezTo>
                <a:cubicBezTo>
                  <a:pt x="700166" y="812583"/>
                  <a:pt x="702805" y="780919"/>
                  <a:pt x="713360" y="767726"/>
                </a:cubicBezTo>
                <a:close/>
                <a:moveTo>
                  <a:pt x="607482" y="765418"/>
                </a:moveTo>
                <a:cubicBezTo>
                  <a:pt x="610450" y="765748"/>
                  <a:pt x="613089" y="769046"/>
                  <a:pt x="615727" y="775642"/>
                </a:cubicBezTo>
                <a:cubicBezTo>
                  <a:pt x="607811" y="786198"/>
                  <a:pt x="602534" y="786198"/>
                  <a:pt x="597257" y="773003"/>
                </a:cubicBezTo>
                <a:cubicBezTo>
                  <a:pt x="601214" y="767726"/>
                  <a:pt x="604513" y="765088"/>
                  <a:pt x="607482" y="765418"/>
                </a:cubicBezTo>
                <a:close/>
                <a:moveTo>
                  <a:pt x="2225288" y="765088"/>
                </a:moveTo>
                <a:cubicBezTo>
                  <a:pt x="2230565" y="770365"/>
                  <a:pt x="2220010" y="778281"/>
                  <a:pt x="2217372" y="773004"/>
                </a:cubicBezTo>
                <a:cubicBezTo>
                  <a:pt x="2214733" y="767726"/>
                  <a:pt x="2222649" y="762449"/>
                  <a:pt x="2225288" y="765088"/>
                </a:cubicBezTo>
                <a:close/>
                <a:moveTo>
                  <a:pt x="1148722" y="762449"/>
                </a:moveTo>
                <a:cubicBezTo>
                  <a:pt x="1151360" y="783558"/>
                  <a:pt x="1127612" y="788835"/>
                  <a:pt x="1132890" y="812583"/>
                </a:cubicBezTo>
                <a:cubicBezTo>
                  <a:pt x="1106503" y="812583"/>
                  <a:pt x="1101226" y="788835"/>
                  <a:pt x="1088033" y="770365"/>
                </a:cubicBezTo>
                <a:cubicBezTo>
                  <a:pt x="1103865" y="778281"/>
                  <a:pt x="1117058" y="788835"/>
                  <a:pt x="1127612" y="802028"/>
                </a:cubicBezTo>
                <a:cubicBezTo>
                  <a:pt x="1135528" y="788835"/>
                  <a:pt x="1140806" y="775642"/>
                  <a:pt x="1148722" y="762449"/>
                </a:cubicBezTo>
                <a:close/>
                <a:moveTo>
                  <a:pt x="1037899" y="754533"/>
                </a:moveTo>
                <a:cubicBezTo>
                  <a:pt x="1061647" y="765087"/>
                  <a:pt x="1037899" y="820499"/>
                  <a:pt x="1016789" y="799390"/>
                </a:cubicBezTo>
                <a:cubicBezTo>
                  <a:pt x="1008873" y="780919"/>
                  <a:pt x="1019429" y="754533"/>
                  <a:pt x="1037899" y="754533"/>
                </a:cubicBezTo>
                <a:close/>
                <a:moveTo>
                  <a:pt x="1381417" y="753955"/>
                </a:moveTo>
                <a:cubicBezTo>
                  <a:pt x="1383890" y="751729"/>
                  <a:pt x="1390817" y="759150"/>
                  <a:pt x="1388838" y="765087"/>
                </a:cubicBezTo>
                <a:cubicBezTo>
                  <a:pt x="1386199" y="773003"/>
                  <a:pt x="1378283" y="765087"/>
                  <a:pt x="1380922" y="759810"/>
                </a:cubicBezTo>
                <a:cubicBezTo>
                  <a:pt x="1380262" y="756512"/>
                  <a:pt x="1380592" y="754697"/>
                  <a:pt x="1381417" y="753955"/>
                </a:cubicBezTo>
                <a:close/>
                <a:moveTo>
                  <a:pt x="792505" y="746617"/>
                </a:moveTo>
                <a:cubicBezTo>
                  <a:pt x="803059" y="762449"/>
                  <a:pt x="805698" y="778281"/>
                  <a:pt x="803059" y="796751"/>
                </a:cubicBezTo>
                <a:cubicBezTo>
                  <a:pt x="800421" y="780919"/>
                  <a:pt x="797782" y="762449"/>
                  <a:pt x="792505" y="746617"/>
                </a:cubicBezTo>
                <a:close/>
                <a:moveTo>
                  <a:pt x="1628955" y="741340"/>
                </a:moveTo>
                <a:cubicBezTo>
                  <a:pt x="1626317" y="751894"/>
                  <a:pt x="1623678" y="765089"/>
                  <a:pt x="1610484" y="765089"/>
                </a:cubicBezTo>
                <a:cubicBezTo>
                  <a:pt x="1610484" y="754533"/>
                  <a:pt x="1621039" y="749256"/>
                  <a:pt x="1628955" y="741340"/>
                </a:cubicBezTo>
                <a:close/>
                <a:moveTo>
                  <a:pt x="1317265" y="717921"/>
                </a:moveTo>
                <a:cubicBezTo>
                  <a:pt x="1318914" y="716932"/>
                  <a:pt x="1321553" y="717591"/>
                  <a:pt x="1325510" y="720230"/>
                </a:cubicBezTo>
                <a:cubicBezTo>
                  <a:pt x="1325510" y="728146"/>
                  <a:pt x="1322872" y="730785"/>
                  <a:pt x="1314956" y="725508"/>
                </a:cubicBezTo>
                <a:cubicBezTo>
                  <a:pt x="1314956" y="721550"/>
                  <a:pt x="1315616" y="718911"/>
                  <a:pt x="1317265" y="717921"/>
                </a:cubicBezTo>
                <a:close/>
                <a:moveTo>
                  <a:pt x="1681727" y="707037"/>
                </a:moveTo>
                <a:cubicBezTo>
                  <a:pt x="1668534" y="733423"/>
                  <a:pt x="1652702" y="757171"/>
                  <a:pt x="1634232" y="778281"/>
                </a:cubicBezTo>
                <a:cubicBezTo>
                  <a:pt x="1642148" y="749255"/>
                  <a:pt x="1657979" y="725507"/>
                  <a:pt x="1681727" y="707037"/>
                </a:cubicBezTo>
                <a:close/>
                <a:moveTo>
                  <a:pt x="1486468" y="680651"/>
                </a:moveTo>
                <a:cubicBezTo>
                  <a:pt x="1449527" y="728146"/>
                  <a:pt x="1467998" y="746617"/>
                  <a:pt x="1409948" y="770365"/>
                </a:cubicBezTo>
                <a:cubicBezTo>
                  <a:pt x="1394115" y="791475"/>
                  <a:pt x="1373006" y="807307"/>
                  <a:pt x="1349258" y="817861"/>
                </a:cubicBezTo>
                <a:cubicBezTo>
                  <a:pt x="1357174" y="804668"/>
                  <a:pt x="1452166" y="680651"/>
                  <a:pt x="1486468" y="680651"/>
                </a:cubicBezTo>
                <a:close/>
                <a:moveTo>
                  <a:pt x="1644787" y="667458"/>
                </a:moveTo>
                <a:cubicBezTo>
                  <a:pt x="1631594" y="720231"/>
                  <a:pt x="1544518" y="722869"/>
                  <a:pt x="1592013" y="693844"/>
                </a:cubicBezTo>
                <a:cubicBezTo>
                  <a:pt x="1610485" y="685928"/>
                  <a:pt x="1628955" y="678012"/>
                  <a:pt x="1644787" y="667458"/>
                </a:cubicBezTo>
                <a:close/>
                <a:moveTo>
                  <a:pt x="1188302" y="662181"/>
                </a:moveTo>
                <a:cubicBezTo>
                  <a:pt x="1185663" y="675374"/>
                  <a:pt x="1180386" y="691206"/>
                  <a:pt x="1177747" y="704399"/>
                </a:cubicBezTo>
                <a:cubicBezTo>
                  <a:pt x="1151360" y="712315"/>
                  <a:pt x="1153998" y="699122"/>
                  <a:pt x="1188302" y="662181"/>
                </a:cubicBezTo>
                <a:close/>
                <a:moveTo>
                  <a:pt x="2111826" y="651626"/>
                </a:moveTo>
                <a:cubicBezTo>
                  <a:pt x="2111826" y="688568"/>
                  <a:pt x="2088079" y="646349"/>
                  <a:pt x="2111826" y="651626"/>
                </a:cubicBezTo>
                <a:close/>
                <a:moveTo>
                  <a:pt x="2074887" y="651626"/>
                </a:moveTo>
                <a:cubicBezTo>
                  <a:pt x="2077525" y="675374"/>
                  <a:pt x="2030029" y="648987"/>
                  <a:pt x="2074887" y="651626"/>
                </a:cubicBezTo>
                <a:close/>
                <a:moveTo>
                  <a:pt x="890140" y="648987"/>
                </a:moveTo>
                <a:cubicBezTo>
                  <a:pt x="929719" y="659541"/>
                  <a:pt x="1011512" y="831054"/>
                  <a:pt x="1022067" y="870634"/>
                </a:cubicBezTo>
                <a:cubicBezTo>
                  <a:pt x="969294" y="812584"/>
                  <a:pt x="921804" y="717592"/>
                  <a:pt x="890140" y="648987"/>
                </a:cubicBezTo>
                <a:close/>
                <a:moveTo>
                  <a:pt x="1526049" y="635794"/>
                </a:moveTo>
                <a:cubicBezTo>
                  <a:pt x="1515494" y="646348"/>
                  <a:pt x="1502301" y="659543"/>
                  <a:pt x="1491746" y="670097"/>
                </a:cubicBezTo>
                <a:cubicBezTo>
                  <a:pt x="1489107" y="678013"/>
                  <a:pt x="1470636" y="638432"/>
                  <a:pt x="1526049" y="635794"/>
                </a:cubicBezTo>
                <a:close/>
                <a:moveTo>
                  <a:pt x="781951" y="633156"/>
                </a:moveTo>
                <a:cubicBezTo>
                  <a:pt x="795144" y="656904"/>
                  <a:pt x="800421" y="667458"/>
                  <a:pt x="789867" y="691206"/>
                </a:cubicBezTo>
                <a:cubicBezTo>
                  <a:pt x="787228" y="672735"/>
                  <a:pt x="784589" y="654265"/>
                  <a:pt x="781951" y="633156"/>
                </a:cubicBezTo>
                <a:close/>
                <a:moveTo>
                  <a:pt x="1285931" y="617323"/>
                </a:moveTo>
                <a:cubicBezTo>
                  <a:pt x="1301763" y="670096"/>
                  <a:pt x="1077478" y="889103"/>
                  <a:pt x="1151360" y="926044"/>
                </a:cubicBezTo>
                <a:cubicBezTo>
                  <a:pt x="1212049" y="936599"/>
                  <a:pt x="1267461" y="878549"/>
                  <a:pt x="1304402" y="846885"/>
                </a:cubicBezTo>
                <a:cubicBezTo>
                  <a:pt x="1322872" y="852162"/>
                  <a:pt x="1304402" y="873271"/>
                  <a:pt x="1299124" y="878549"/>
                </a:cubicBezTo>
                <a:cubicBezTo>
                  <a:pt x="1317595" y="873271"/>
                  <a:pt x="1312317" y="878549"/>
                  <a:pt x="1312317" y="852162"/>
                </a:cubicBezTo>
                <a:cubicBezTo>
                  <a:pt x="1316275" y="853811"/>
                  <a:pt x="1322336" y="853275"/>
                  <a:pt x="1329778" y="851312"/>
                </a:cubicBezTo>
                <a:lnTo>
                  <a:pt x="1340859" y="847260"/>
                </a:lnTo>
                <a:lnTo>
                  <a:pt x="1341117" y="848089"/>
                </a:lnTo>
                <a:lnTo>
                  <a:pt x="1341526" y="847016"/>
                </a:lnTo>
                <a:lnTo>
                  <a:pt x="1355525" y="841896"/>
                </a:lnTo>
                <a:cubicBezTo>
                  <a:pt x="1412421" y="817530"/>
                  <a:pt x="1493065" y="769045"/>
                  <a:pt x="1441611" y="860078"/>
                </a:cubicBezTo>
                <a:cubicBezTo>
                  <a:pt x="1299124" y="773003"/>
                  <a:pt x="1301763" y="997288"/>
                  <a:pt x="1351897" y="1044783"/>
                </a:cubicBezTo>
                <a:cubicBezTo>
                  <a:pt x="1407309" y="1021035"/>
                  <a:pt x="1433695" y="915490"/>
                  <a:pt x="1431056" y="867994"/>
                </a:cubicBezTo>
                <a:cubicBezTo>
                  <a:pt x="1460081" y="867994"/>
                  <a:pt x="1467997" y="889103"/>
                  <a:pt x="1462720" y="933960"/>
                </a:cubicBezTo>
                <a:cubicBezTo>
                  <a:pt x="1507577" y="870633"/>
                  <a:pt x="1518132" y="696482"/>
                  <a:pt x="1512854" y="696482"/>
                </a:cubicBezTo>
                <a:cubicBezTo>
                  <a:pt x="1636871" y="725507"/>
                  <a:pt x="1518132" y="802028"/>
                  <a:pt x="1515493" y="865355"/>
                </a:cubicBezTo>
                <a:cubicBezTo>
                  <a:pt x="1536602" y="854801"/>
                  <a:pt x="1547157" y="836330"/>
                  <a:pt x="1547157" y="809944"/>
                </a:cubicBezTo>
                <a:cubicBezTo>
                  <a:pt x="1562989" y="809944"/>
                  <a:pt x="1605207" y="870633"/>
                  <a:pt x="1560350" y="897019"/>
                </a:cubicBezTo>
                <a:cubicBezTo>
                  <a:pt x="1541880" y="897019"/>
                  <a:pt x="1536602" y="881187"/>
                  <a:pt x="1544518" y="854801"/>
                </a:cubicBezTo>
                <a:cubicBezTo>
                  <a:pt x="1504938" y="928683"/>
                  <a:pt x="1533964" y="931322"/>
                  <a:pt x="1507577" y="997288"/>
                </a:cubicBezTo>
                <a:cubicBezTo>
                  <a:pt x="1586736" y="984094"/>
                  <a:pt x="1705475" y="788835"/>
                  <a:pt x="1774080" y="780919"/>
                </a:cubicBezTo>
                <a:cubicBezTo>
                  <a:pt x="1774080" y="812583"/>
                  <a:pt x="1702837" y="936599"/>
                  <a:pt x="1774080" y="894381"/>
                </a:cubicBezTo>
                <a:cubicBezTo>
                  <a:pt x="1755610" y="949792"/>
                  <a:pt x="1533964" y="1076447"/>
                  <a:pt x="1626316" y="1044783"/>
                </a:cubicBezTo>
                <a:cubicBezTo>
                  <a:pt x="1618400" y="1063254"/>
                  <a:pt x="1581459" y="1084363"/>
                  <a:pt x="1565627" y="1097556"/>
                </a:cubicBezTo>
                <a:cubicBezTo>
                  <a:pt x="1605207" y="1084363"/>
                  <a:pt x="1578820" y="1137136"/>
                  <a:pt x="1581459" y="1142413"/>
                </a:cubicBezTo>
                <a:cubicBezTo>
                  <a:pt x="1597291" y="1123943"/>
                  <a:pt x="1618400" y="1110749"/>
                  <a:pt x="1639509" y="1100195"/>
                </a:cubicBezTo>
                <a:cubicBezTo>
                  <a:pt x="1618400" y="1110749"/>
                  <a:pt x="1634232" y="1100195"/>
                  <a:pt x="1689644" y="1068531"/>
                </a:cubicBezTo>
                <a:cubicBezTo>
                  <a:pt x="1676450" y="1076447"/>
                  <a:pt x="1665896" y="1087002"/>
                  <a:pt x="1652702" y="1094917"/>
                </a:cubicBezTo>
                <a:cubicBezTo>
                  <a:pt x="1581459" y="1121304"/>
                  <a:pt x="1671173" y="1189909"/>
                  <a:pt x="1660618" y="1290178"/>
                </a:cubicBezTo>
                <a:cubicBezTo>
                  <a:pt x="1668534" y="1276985"/>
                  <a:pt x="1687005" y="1279623"/>
                  <a:pt x="1755610" y="1282262"/>
                </a:cubicBezTo>
                <a:cubicBezTo>
                  <a:pt x="1721307" y="1319203"/>
                  <a:pt x="1710753" y="1321842"/>
                  <a:pt x="1697559" y="1371976"/>
                </a:cubicBezTo>
                <a:cubicBezTo>
                  <a:pt x="1729223" y="1335035"/>
                  <a:pt x="1766164" y="1300733"/>
                  <a:pt x="1811021" y="1276985"/>
                </a:cubicBezTo>
                <a:cubicBezTo>
                  <a:pt x="1805744" y="1345590"/>
                  <a:pt x="1710753" y="1393085"/>
                  <a:pt x="1689644" y="1427387"/>
                </a:cubicBezTo>
                <a:cubicBezTo>
                  <a:pt x="1716030" y="1430026"/>
                  <a:pt x="1745055" y="1466967"/>
                  <a:pt x="1755610" y="1466967"/>
                </a:cubicBezTo>
                <a:cubicBezTo>
                  <a:pt x="1752971" y="1509185"/>
                  <a:pt x="1758248" y="1509185"/>
                  <a:pt x="1768803" y="1554042"/>
                </a:cubicBezTo>
                <a:cubicBezTo>
                  <a:pt x="1739778" y="1527656"/>
                  <a:pt x="1729223" y="1535572"/>
                  <a:pt x="1737139" y="1575152"/>
                </a:cubicBezTo>
                <a:cubicBezTo>
                  <a:pt x="1719988" y="1575152"/>
                  <a:pt x="1772761" y="1596921"/>
                  <a:pt x="1815969" y="1611763"/>
                </a:cubicBezTo>
                <a:lnTo>
                  <a:pt x="1833700" y="1617428"/>
                </a:lnTo>
                <a:lnTo>
                  <a:pt x="1827843" y="1634191"/>
                </a:lnTo>
                <a:cubicBezTo>
                  <a:pt x="1821576" y="1641777"/>
                  <a:pt x="1812340" y="1647714"/>
                  <a:pt x="1800466" y="1651672"/>
                </a:cubicBezTo>
                <a:cubicBezTo>
                  <a:pt x="1829492" y="1662227"/>
                  <a:pt x="1858517" y="1627924"/>
                  <a:pt x="1858517" y="1627924"/>
                </a:cubicBezTo>
                <a:cubicBezTo>
                  <a:pt x="1908651" y="1691252"/>
                  <a:pt x="1869071" y="1678059"/>
                  <a:pt x="1903374" y="1738747"/>
                </a:cubicBezTo>
                <a:cubicBezTo>
                  <a:pt x="1906012" y="1770411"/>
                  <a:pt x="1927122" y="1788882"/>
                  <a:pt x="1958785" y="1775689"/>
                </a:cubicBezTo>
                <a:cubicBezTo>
                  <a:pt x="1911290" y="1817907"/>
                  <a:pt x="1834769" y="1759856"/>
                  <a:pt x="1784635" y="1746663"/>
                </a:cubicBezTo>
                <a:cubicBezTo>
                  <a:pt x="1811021" y="1759856"/>
                  <a:pt x="1694921" y="1722916"/>
                  <a:pt x="1694921" y="1783604"/>
                </a:cubicBezTo>
                <a:cubicBezTo>
                  <a:pt x="1694921" y="1751941"/>
                  <a:pt x="1681728" y="1744025"/>
                  <a:pt x="1657980" y="1759856"/>
                </a:cubicBezTo>
                <a:cubicBezTo>
                  <a:pt x="1657980" y="1780966"/>
                  <a:pt x="1713391" y="1865402"/>
                  <a:pt x="1716030" y="1873318"/>
                </a:cubicBezTo>
                <a:cubicBezTo>
                  <a:pt x="1697559" y="1846932"/>
                  <a:pt x="1673812" y="1833739"/>
                  <a:pt x="1642148" y="1831100"/>
                </a:cubicBezTo>
                <a:cubicBezTo>
                  <a:pt x="1589375" y="1902343"/>
                  <a:pt x="1697559" y="1941923"/>
                  <a:pt x="1705475" y="1992057"/>
                </a:cubicBezTo>
                <a:cubicBezTo>
                  <a:pt x="1684366" y="1997334"/>
                  <a:pt x="1708114" y="1981503"/>
                  <a:pt x="1718669" y="2034275"/>
                </a:cubicBezTo>
                <a:cubicBezTo>
                  <a:pt x="1657980" y="2076494"/>
                  <a:pt x="1650064" y="1886511"/>
                  <a:pt x="1592014" y="1878595"/>
                </a:cubicBezTo>
                <a:cubicBezTo>
                  <a:pt x="1552434" y="1968309"/>
                  <a:pt x="1491745" y="1907621"/>
                  <a:pt x="1454804" y="1949839"/>
                </a:cubicBezTo>
                <a:cubicBezTo>
                  <a:pt x="1409947" y="2005250"/>
                  <a:pt x="1449527" y="2028998"/>
                  <a:pt x="1433695" y="2079132"/>
                </a:cubicBezTo>
                <a:cubicBezTo>
                  <a:pt x="1415225" y="2079132"/>
                  <a:pt x="1407309" y="2076494"/>
                  <a:pt x="1388838" y="2076494"/>
                </a:cubicBezTo>
                <a:cubicBezTo>
                  <a:pt x="1362452" y="2105519"/>
                  <a:pt x="1367729" y="2123989"/>
                  <a:pt x="1407309" y="2126628"/>
                </a:cubicBezTo>
                <a:cubicBezTo>
                  <a:pt x="1300444" y="2128607"/>
                  <a:pt x="1246269" y="2216300"/>
                  <a:pt x="1220434" y="2336137"/>
                </a:cubicBezTo>
                <a:lnTo>
                  <a:pt x="1214432" y="2380765"/>
                </a:lnTo>
                <a:lnTo>
                  <a:pt x="1214688" y="2295501"/>
                </a:lnTo>
                <a:cubicBezTo>
                  <a:pt x="1193578" y="2332442"/>
                  <a:pt x="1188301" y="2319249"/>
                  <a:pt x="1212049" y="2345635"/>
                </a:cubicBezTo>
                <a:cubicBezTo>
                  <a:pt x="1180385" y="2358829"/>
                  <a:pt x="1151360" y="2564643"/>
                  <a:pt x="1114419" y="2430072"/>
                </a:cubicBezTo>
                <a:cubicBezTo>
                  <a:pt x="1177747" y="2414240"/>
                  <a:pt x="1177747" y="2332442"/>
                  <a:pt x="1183024" y="2274392"/>
                </a:cubicBezTo>
                <a:cubicBezTo>
                  <a:pt x="1136518" y="2243718"/>
                  <a:pt x="1112647" y="2356273"/>
                  <a:pt x="1100278" y="2508948"/>
                </a:cubicBezTo>
                <a:lnTo>
                  <a:pt x="1093207" y="2637168"/>
                </a:lnTo>
                <a:lnTo>
                  <a:pt x="1087531" y="2637168"/>
                </a:lnTo>
                <a:lnTo>
                  <a:pt x="1080117" y="2575197"/>
                </a:lnTo>
                <a:cubicBezTo>
                  <a:pt x="1069562" y="2522424"/>
                  <a:pt x="987764" y="2559365"/>
                  <a:pt x="1008873" y="2488122"/>
                </a:cubicBezTo>
                <a:cubicBezTo>
                  <a:pt x="1011512" y="2472290"/>
                  <a:pt x="1035260" y="2501315"/>
                  <a:pt x="1045814" y="2493399"/>
                </a:cubicBezTo>
                <a:cubicBezTo>
                  <a:pt x="1040537" y="2472290"/>
                  <a:pt x="1032621" y="2451181"/>
                  <a:pt x="1024705" y="2430072"/>
                </a:cubicBezTo>
                <a:cubicBezTo>
                  <a:pt x="1015470" y="2441616"/>
                  <a:pt x="1028457" y="2483463"/>
                  <a:pt x="1012404" y="2467229"/>
                </a:cubicBezTo>
                <a:lnTo>
                  <a:pt x="1009525" y="2463709"/>
                </a:lnTo>
                <a:lnTo>
                  <a:pt x="1010409" y="2463499"/>
                </a:lnTo>
                <a:cubicBezTo>
                  <a:pt x="1013656" y="2457572"/>
                  <a:pt x="1016130" y="2429743"/>
                  <a:pt x="1006235" y="2437988"/>
                </a:cubicBezTo>
                <a:cubicBezTo>
                  <a:pt x="1006235" y="2446234"/>
                  <a:pt x="1006482" y="2452212"/>
                  <a:pt x="1006884" y="2456387"/>
                </a:cubicBezTo>
                <a:lnTo>
                  <a:pt x="1008027" y="2461878"/>
                </a:lnTo>
                <a:lnTo>
                  <a:pt x="1003596" y="2456458"/>
                </a:lnTo>
                <a:cubicBezTo>
                  <a:pt x="1003596" y="2478227"/>
                  <a:pt x="1007307" y="2551203"/>
                  <a:pt x="1010136" y="2633918"/>
                </a:cubicBezTo>
                <a:lnTo>
                  <a:pt x="1010227" y="2637168"/>
                </a:lnTo>
                <a:lnTo>
                  <a:pt x="986520" y="2637168"/>
                </a:lnTo>
                <a:lnTo>
                  <a:pt x="987177" y="2591658"/>
                </a:lnTo>
                <a:cubicBezTo>
                  <a:pt x="988259" y="2497193"/>
                  <a:pt x="987764" y="2413581"/>
                  <a:pt x="979848" y="2387854"/>
                </a:cubicBezTo>
                <a:cubicBezTo>
                  <a:pt x="977870" y="2391812"/>
                  <a:pt x="972922" y="2438813"/>
                  <a:pt x="970572" y="2462066"/>
                </a:cubicBezTo>
                <a:lnTo>
                  <a:pt x="970057" y="2467253"/>
                </a:lnTo>
                <a:lnTo>
                  <a:pt x="970052" y="2467255"/>
                </a:lnTo>
                <a:cubicBezTo>
                  <a:pt x="969583" y="2468539"/>
                  <a:pt x="969294" y="2470971"/>
                  <a:pt x="969294" y="2474929"/>
                </a:cubicBezTo>
                <a:lnTo>
                  <a:pt x="970057" y="2467253"/>
                </a:lnTo>
                <a:lnTo>
                  <a:pt x="971891" y="2466477"/>
                </a:lnTo>
                <a:cubicBezTo>
                  <a:pt x="976220" y="2470311"/>
                  <a:pt x="983147" y="2501975"/>
                  <a:pt x="969294" y="2480206"/>
                </a:cubicBezTo>
                <a:cubicBezTo>
                  <a:pt x="967975" y="2477568"/>
                  <a:pt x="958081" y="2540236"/>
                  <a:pt x="949505" y="2602573"/>
                </a:cubicBezTo>
                <a:lnTo>
                  <a:pt x="944938" y="2637168"/>
                </a:lnTo>
                <a:lnTo>
                  <a:pt x="895202" y="2637168"/>
                </a:lnTo>
                <a:lnTo>
                  <a:pt x="888392" y="2625997"/>
                </a:lnTo>
                <a:cubicBezTo>
                  <a:pt x="881312" y="2616813"/>
                  <a:pt x="874334" y="2613422"/>
                  <a:pt x="867830" y="2620977"/>
                </a:cubicBezTo>
                <a:lnTo>
                  <a:pt x="860327" y="2637168"/>
                </a:lnTo>
                <a:lnTo>
                  <a:pt x="857668" y="2637168"/>
                </a:lnTo>
                <a:lnTo>
                  <a:pt x="852853" y="2613370"/>
                </a:lnTo>
                <a:cubicBezTo>
                  <a:pt x="848704" y="2532237"/>
                  <a:pt x="900364" y="2353882"/>
                  <a:pt x="861114" y="2430072"/>
                </a:cubicBezTo>
                <a:cubicBezTo>
                  <a:pt x="853199" y="2411601"/>
                  <a:pt x="869030" y="2372022"/>
                  <a:pt x="869030" y="2350913"/>
                </a:cubicBezTo>
                <a:cubicBezTo>
                  <a:pt x="850560" y="2390492"/>
                  <a:pt x="832089" y="2332442"/>
                  <a:pt x="826812" y="2329804"/>
                </a:cubicBezTo>
                <a:cubicBezTo>
                  <a:pt x="816257" y="2350913"/>
                  <a:pt x="824173" y="2490761"/>
                  <a:pt x="792510" y="2488122"/>
                </a:cubicBezTo>
                <a:cubicBezTo>
                  <a:pt x="755569" y="2485483"/>
                  <a:pt x="789871" y="2253283"/>
                  <a:pt x="789871" y="2234812"/>
                </a:cubicBezTo>
                <a:cubicBezTo>
                  <a:pt x="779316" y="2240090"/>
                  <a:pt x="774039" y="2237451"/>
                  <a:pt x="774039" y="2221619"/>
                </a:cubicBezTo>
                <a:cubicBezTo>
                  <a:pt x="774039" y="2230854"/>
                  <a:pt x="770905" y="2240749"/>
                  <a:pt x="766123" y="2251221"/>
                </a:cubicBezTo>
                <a:lnTo>
                  <a:pt x="750366" y="2280474"/>
                </a:lnTo>
                <a:lnTo>
                  <a:pt x="755685" y="2284947"/>
                </a:lnTo>
                <a:cubicBezTo>
                  <a:pt x="758452" y="2287730"/>
                  <a:pt x="759991" y="2289956"/>
                  <a:pt x="758735" y="2290374"/>
                </a:cubicBezTo>
                <a:lnTo>
                  <a:pt x="747463" y="2285914"/>
                </a:lnTo>
                <a:lnTo>
                  <a:pt x="735128" y="2309557"/>
                </a:lnTo>
                <a:lnTo>
                  <a:pt x="739741" y="2306385"/>
                </a:lnTo>
                <a:cubicBezTo>
                  <a:pt x="745018" y="2307375"/>
                  <a:pt x="750295" y="2315291"/>
                  <a:pt x="739741" y="2327165"/>
                </a:cubicBezTo>
                <a:lnTo>
                  <a:pt x="734148" y="2311435"/>
                </a:lnTo>
                <a:lnTo>
                  <a:pt x="729512" y="2320321"/>
                </a:lnTo>
                <a:cubicBezTo>
                  <a:pt x="724070" y="2332772"/>
                  <a:pt x="719947" y="2345636"/>
                  <a:pt x="718628" y="2358829"/>
                </a:cubicBezTo>
                <a:cubicBezTo>
                  <a:pt x="705434" y="2390492"/>
                  <a:pt x="668492" y="2350913"/>
                  <a:pt x="673770" y="2342997"/>
                </a:cubicBezTo>
                <a:cubicBezTo>
                  <a:pt x="663215" y="2356190"/>
                  <a:pt x="652661" y="2366744"/>
                  <a:pt x="642106" y="2377299"/>
                </a:cubicBezTo>
                <a:cubicBezTo>
                  <a:pt x="655299" y="2342997"/>
                  <a:pt x="723904" y="2234812"/>
                  <a:pt x="768762" y="2216342"/>
                </a:cubicBezTo>
                <a:cubicBezTo>
                  <a:pt x="752930" y="2192594"/>
                  <a:pt x="663215" y="2253283"/>
                  <a:pt x="673770" y="2303417"/>
                </a:cubicBezTo>
                <a:cubicBezTo>
                  <a:pt x="644745" y="2263837"/>
                  <a:pt x="620997" y="2279669"/>
                  <a:pt x="602526" y="2350913"/>
                </a:cubicBezTo>
                <a:cubicBezTo>
                  <a:pt x="602526" y="2308694"/>
                  <a:pt x="555031" y="2203149"/>
                  <a:pt x="613081" y="2187317"/>
                </a:cubicBezTo>
                <a:cubicBezTo>
                  <a:pt x="613081" y="2187317"/>
                  <a:pt x="473232" y="2218980"/>
                  <a:pt x="473232" y="2218980"/>
                </a:cubicBezTo>
                <a:cubicBezTo>
                  <a:pt x="446845" y="2187317"/>
                  <a:pt x="441569" y="2189955"/>
                  <a:pt x="401989" y="2166208"/>
                </a:cubicBezTo>
                <a:cubicBezTo>
                  <a:pt x="438929" y="2163569"/>
                  <a:pt x="444207" y="2153014"/>
                  <a:pt x="409905" y="2129267"/>
                </a:cubicBezTo>
                <a:cubicBezTo>
                  <a:pt x="391435" y="2147737"/>
                  <a:pt x="365048" y="2126628"/>
                  <a:pt x="336023" y="2155653"/>
                </a:cubicBezTo>
                <a:cubicBezTo>
                  <a:pt x="349217" y="2134544"/>
                  <a:pt x="346578" y="2123989"/>
                  <a:pt x="328107" y="2123989"/>
                </a:cubicBezTo>
                <a:cubicBezTo>
                  <a:pt x="343939" y="2145098"/>
                  <a:pt x="339981" y="2140481"/>
                  <a:pt x="333714" y="2132565"/>
                </a:cubicBezTo>
                <a:lnTo>
                  <a:pt x="325413" y="2121854"/>
                </a:lnTo>
                <a:lnTo>
                  <a:pt x="325469" y="2121351"/>
                </a:lnTo>
                <a:cubicBezTo>
                  <a:pt x="322170" y="2117393"/>
                  <a:pt x="322665" y="2118217"/>
                  <a:pt x="324768" y="2121021"/>
                </a:cubicBezTo>
                <a:lnTo>
                  <a:pt x="325413" y="2121854"/>
                </a:lnTo>
                <a:lnTo>
                  <a:pt x="324082" y="2133894"/>
                </a:lnTo>
                <a:cubicBezTo>
                  <a:pt x="309183" y="2164269"/>
                  <a:pt x="218273" y="2199191"/>
                  <a:pt x="169789" y="2171485"/>
                </a:cubicBezTo>
                <a:lnTo>
                  <a:pt x="186642" y="2144189"/>
                </a:lnTo>
                <a:lnTo>
                  <a:pt x="178371" y="2146748"/>
                </a:lnTo>
                <a:cubicBezTo>
                  <a:pt x="169135" y="2147078"/>
                  <a:pt x="160560" y="2142460"/>
                  <a:pt x="161879" y="2131906"/>
                </a:cubicBezTo>
                <a:cubicBezTo>
                  <a:pt x="164518" y="2122670"/>
                  <a:pt x="174413" y="2117393"/>
                  <a:pt x="183318" y="2117063"/>
                </a:cubicBezTo>
                <a:cubicBezTo>
                  <a:pt x="192224" y="2116733"/>
                  <a:pt x="200140" y="2121351"/>
                  <a:pt x="198821" y="2131906"/>
                </a:cubicBezTo>
                <a:lnTo>
                  <a:pt x="197211" y="2134293"/>
                </a:lnTo>
                <a:lnTo>
                  <a:pt x="206565" y="2126421"/>
                </a:lnTo>
                <a:cubicBezTo>
                  <a:pt x="244165" y="2106013"/>
                  <a:pt x="283250" y="2143119"/>
                  <a:pt x="314914" y="2089687"/>
                </a:cubicBezTo>
                <a:cubicBezTo>
                  <a:pt x="306998" y="2065939"/>
                  <a:pt x="288528" y="2063300"/>
                  <a:pt x="262141" y="2081771"/>
                </a:cubicBezTo>
                <a:cubicBezTo>
                  <a:pt x="280612" y="2068578"/>
                  <a:pt x="275334" y="2065939"/>
                  <a:pt x="288528" y="2028998"/>
                </a:cubicBezTo>
                <a:cubicBezTo>
                  <a:pt x="272696" y="2042191"/>
                  <a:pt x="258843" y="2042191"/>
                  <a:pt x="255544" y="2038563"/>
                </a:cubicBezTo>
                <a:lnTo>
                  <a:pt x="257927" y="2034454"/>
                </a:lnTo>
                <a:lnTo>
                  <a:pt x="285889" y="2026360"/>
                </a:lnTo>
                <a:cubicBezTo>
                  <a:pt x="272695" y="2027019"/>
                  <a:pt x="264285" y="2029163"/>
                  <a:pt x="259585" y="2031596"/>
                </a:cubicBezTo>
                <a:lnTo>
                  <a:pt x="257927" y="2034454"/>
                </a:lnTo>
                <a:lnTo>
                  <a:pt x="248288" y="2037244"/>
                </a:lnTo>
                <a:cubicBezTo>
                  <a:pt x="236415" y="2037573"/>
                  <a:pt x="225200" y="2034275"/>
                  <a:pt x="214646" y="2026360"/>
                </a:cubicBezTo>
                <a:cubicBezTo>
                  <a:pt x="251587" y="2034275"/>
                  <a:pt x="272696" y="2026360"/>
                  <a:pt x="280612" y="1997334"/>
                </a:cubicBezTo>
                <a:cubicBezTo>
                  <a:pt x="222562" y="2007889"/>
                  <a:pt x="93268" y="2023721"/>
                  <a:pt x="80075" y="2068578"/>
                </a:cubicBezTo>
                <a:cubicBezTo>
                  <a:pt x="85352" y="2042191"/>
                  <a:pt x="77436" y="2031637"/>
                  <a:pt x="56327" y="2039553"/>
                </a:cubicBezTo>
                <a:cubicBezTo>
                  <a:pt x="72159" y="2007889"/>
                  <a:pt x="77436" y="2036914"/>
                  <a:pt x="74798" y="2005250"/>
                </a:cubicBezTo>
                <a:cubicBezTo>
                  <a:pt x="118335" y="2056704"/>
                  <a:pt x="215305" y="2001292"/>
                  <a:pt x="269974" y="1961465"/>
                </a:cubicBezTo>
                <a:lnTo>
                  <a:pt x="279131" y="1954392"/>
                </a:lnTo>
                <a:lnTo>
                  <a:pt x="277976" y="1954787"/>
                </a:lnTo>
                <a:cubicBezTo>
                  <a:pt x="271380" y="1951819"/>
                  <a:pt x="258187" y="1940604"/>
                  <a:pt x="238397" y="1920814"/>
                </a:cubicBezTo>
                <a:cubicBezTo>
                  <a:pt x="254229" y="1915537"/>
                  <a:pt x="267422" y="1923453"/>
                  <a:pt x="277976" y="1939284"/>
                </a:cubicBezTo>
                <a:lnTo>
                  <a:pt x="282465" y="1951817"/>
                </a:lnTo>
                <a:lnTo>
                  <a:pt x="293341" y="1943417"/>
                </a:lnTo>
                <a:cubicBezTo>
                  <a:pt x="299659" y="1938212"/>
                  <a:pt x="304359" y="1934007"/>
                  <a:pt x="306998" y="1931368"/>
                </a:cubicBezTo>
                <a:cubicBezTo>
                  <a:pt x="283250" y="1899705"/>
                  <a:pt x="248948" y="1883873"/>
                  <a:pt x="206730" y="1889150"/>
                </a:cubicBezTo>
                <a:cubicBezTo>
                  <a:pt x="235755" y="1894427"/>
                  <a:pt x="264780" y="1889150"/>
                  <a:pt x="288528" y="1868041"/>
                </a:cubicBezTo>
                <a:cubicBezTo>
                  <a:pt x="283250" y="1828461"/>
                  <a:pt x="225200" y="1862764"/>
                  <a:pt x="198814" y="1860125"/>
                </a:cubicBezTo>
                <a:cubicBezTo>
                  <a:pt x="186940" y="1838356"/>
                  <a:pt x="246309" y="1835882"/>
                  <a:pt x="267831" y="1837119"/>
                </a:cubicBezTo>
                <a:lnTo>
                  <a:pt x="270068" y="1837389"/>
                </a:lnTo>
                <a:lnTo>
                  <a:pt x="272696" y="1839016"/>
                </a:lnTo>
                <a:cubicBezTo>
                  <a:pt x="275334" y="1838686"/>
                  <a:pt x="275912" y="1838315"/>
                  <a:pt x="274932" y="1837975"/>
                </a:cubicBezTo>
                <a:lnTo>
                  <a:pt x="270068" y="1837389"/>
                </a:lnTo>
                <a:lnTo>
                  <a:pt x="232745" y="1814278"/>
                </a:lnTo>
                <a:cubicBezTo>
                  <a:pt x="187599" y="1798446"/>
                  <a:pt x="130209" y="1803394"/>
                  <a:pt x="90629" y="1775689"/>
                </a:cubicBezTo>
                <a:cubicBezTo>
                  <a:pt x="89640" y="1778657"/>
                  <a:pt x="125385" y="1780512"/>
                  <a:pt x="172123" y="1780976"/>
                </a:cubicBezTo>
                <a:lnTo>
                  <a:pt x="213526" y="1780967"/>
                </a:lnTo>
                <a:lnTo>
                  <a:pt x="198818" y="1767773"/>
                </a:lnTo>
                <a:cubicBezTo>
                  <a:pt x="209373" y="1767773"/>
                  <a:pt x="219927" y="1769092"/>
                  <a:pt x="229162" y="1773050"/>
                </a:cubicBezTo>
                <a:lnTo>
                  <a:pt x="237246" y="1780658"/>
                </a:lnTo>
                <a:lnTo>
                  <a:pt x="272629" y="1779965"/>
                </a:lnTo>
                <a:cubicBezTo>
                  <a:pt x="322583" y="1778450"/>
                  <a:pt x="366368" y="1775358"/>
                  <a:pt x="378242" y="1770411"/>
                </a:cubicBezTo>
                <a:cubicBezTo>
                  <a:pt x="304360" y="1659588"/>
                  <a:pt x="341301" y="1548765"/>
                  <a:pt x="180343" y="1649034"/>
                </a:cubicBezTo>
                <a:cubicBezTo>
                  <a:pt x="198814" y="1596261"/>
                  <a:pt x="296444" y="1546126"/>
                  <a:pt x="293805" y="1519740"/>
                </a:cubicBezTo>
                <a:cubicBezTo>
                  <a:pt x="291166" y="1451135"/>
                  <a:pt x="214646" y="1490715"/>
                  <a:pt x="206730" y="1443219"/>
                </a:cubicBezTo>
                <a:cubicBezTo>
                  <a:pt x="182982" y="1290178"/>
                  <a:pt x="407267" y="1229488"/>
                  <a:pt x="127570" y="1203102"/>
                </a:cubicBezTo>
                <a:cubicBezTo>
                  <a:pt x="153957" y="1179354"/>
                  <a:pt x="185621" y="1171438"/>
                  <a:pt x="222562" y="1184631"/>
                </a:cubicBezTo>
                <a:lnTo>
                  <a:pt x="148564" y="1107536"/>
                </a:lnTo>
                <a:lnTo>
                  <a:pt x="170984" y="1127200"/>
                </a:lnTo>
                <a:cubicBezTo>
                  <a:pt x="230477" y="1174077"/>
                  <a:pt x="268078" y="1170119"/>
                  <a:pt x="365048" y="1189909"/>
                </a:cubicBezTo>
                <a:cubicBezTo>
                  <a:pt x="349217" y="1166161"/>
                  <a:pt x="204091" y="1004544"/>
                  <a:pt x="62924" y="848864"/>
                </a:cubicBezTo>
                <a:lnTo>
                  <a:pt x="719" y="780413"/>
                </a:lnTo>
                <a:lnTo>
                  <a:pt x="719" y="754513"/>
                </a:lnTo>
                <a:lnTo>
                  <a:pt x="32538" y="788959"/>
                </a:lnTo>
                <a:cubicBezTo>
                  <a:pt x="96978" y="859089"/>
                  <a:pt x="153627" y="921427"/>
                  <a:pt x="172427" y="939237"/>
                </a:cubicBezTo>
                <a:cubicBezTo>
                  <a:pt x="180343" y="949792"/>
                  <a:pt x="230478" y="939237"/>
                  <a:pt x="248948" y="957708"/>
                </a:cubicBezTo>
                <a:cubicBezTo>
                  <a:pt x="264780" y="976179"/>
                  <a:pt x="241032" y="994649"/>
                  <a:pt x="262141" y="1015758"/>
                </a:cubicBezTo>
                <a:cubicBezTo>
                  <a:pt x="328107" y="1084363"/>
                  <a:pt x="359771" y="1208379"/>
                  <a:pt x="391435" y="1121304"/>
                </a:cubicBezTo>
                <a:cubicBezTo>
                  <a:pt x="494341" y="1266430"/>
                  <a:pt x="404628" y="1071170"/>
                  <a:pt x="370326" y="1036867"/>
                </a:cubicBezTo>
                <a:cubicBezTo>
                  <a:pt x="378242" y="1060615"/>
                  <a:pt x="391435" y="1087002"/>
                  <a:pt x="386158" y="1110749"/>
                </a:cubicBezTo>
                <a:cubicBezTo>
                  <a:pt x="364719" y="1085023"/>
                  <a:pt x="113347" y="778847"/>
                  <a:pt x="18421" y="666351"/>
                </a:cubicBezTo>
                <a:lnTo>
                  <a:pt x="719" y="645518"/>
                </a:lnTo>
                <a:lnTo>
                  <a:pt x="719" y="634973"/>
                </a:lnTo>
                <a:lnTo>
                  <a:pt x="3044" y="636665"/>
                </a:lnTo>
                <a:cubicBezTo>
                  <a:pt x="80281" y="700482"/>
                  <a:pt x="342620" y="1000916"/>
                  <a:pt x="388796" y="1044783"/>
                </a:cubicBezTo>
                <a:cubicBezTo>
                  <a:pt x="380880" y="1028951"/>
                  <a:pt x="330746" y="949792"/>
                  <a:pt x="341301" y="939237"/>
                </a:cubicBezTo>
                <a:cubicBezTo>
                  <a:pt x="370326" y="902297"/>
                  <a:pt x="446845" y="1026313"/>
                  <a:pt x="486425" y="960347"/>
                </a:cubicBezTo>
                <a:cubicBezTo>
                  <a:pt x="496980" y="944515"/>
                  <a:pt x="446845" y="754533"/>
                  <a:pt x="383519" y="854801"/>
                </a:cubicBezTo>
                <a:cubicBezTo>
                  <a:pt x="383519" y="825776"/>
                  <a:pt x="378242" y="757171"/>
                  <a:pt x="378242" y="736062"/>
                </a:cubicBezTo>
                <a:cubicBezTo>
                  <a:pt x="449484" y="738701"/>
                  <a:pt x="578779" y="939237"/>
                  <a:pt x="623635" y="986733"/>
                </a:cubicBezTo>
                <a:cubicBezTo>
                  <a:pt x="657938" y="920767"/>
                  <a:pt x="613081" y="857440"/>
                  <a:pt x="631551" y="783558"/>
                </a:cubicBezTo>
                <a:cubicBezTo>
                  <a:pt x="639468" y="833692"/>
                  <a:pt x="650022" y="886465"/>
                  <a:pt x="657938" y="936599"/>
                </a:cubicBezTo>
                <a:cubicBezTo>
                  <a:pt x="792510" y="860078"/>
                  <a:pt x="784594" y="976179"/>
                  <a:pt x="950823" y="962985"/>
                </a:cubicBezTo>
                <a:cubicBezTo>
                  <a:pt x="961378" y="910212"/>
                  <a:pt x="927081" y="918128"/>
                  <a:pt x="958739" y="857440"/>
                </a:cubicBezTo>
                <a:cubicBezTo>
                  <a:pt x="990403" y="886465"/>
                  <a:pt x="956101" y="881187"/>
                  <a:pt x="995680" y="920767"/>
                </a:cubicBezTo>
                <a:cubicBezTo>
                  <a:pt x="1022067" y="915490"/>
                  <a:pt x="1024705" y="894381"/>
                  <a:pt x="1019428" y="873271"/>
                </a:cubicBezTo>
                <a:cubicBezTo>
                  <a:pt x="1053730" y="904935"/>
                  <a:pt x="1040537" y="815221"/>
                  <a:pt x="1090671" y="849524"/>
                </a:cubicBezTo>
                <a:cubicBezTo>
                  <a:pt x="1019428" y="960347"/>
                  <a:pt x="1085394" y="891742"/>
                  <a:pt x="1122335" y="846885"/>
                </a:cubicBezTo>
                <a:cubicBezTo>
                  <a:pt x="1159276" y="802028"/>
                  <a:pt x="1225242" y="685928"/>
                  <a:pt x="1285931" y="617323"/>
                </a:cubicBezTo>
                <a:close/>
                <a:moveTo>
                  <a:pt x="1415554" y="606109"/>
                </a:moveTo>
                <a:cubicBezTo>
                  <a:pt x="1417863" y="606109"/>
                  <a:pt x="1420502" y="608088"/>
                  <a:pt x="1423141" y="612046"/>
                </a:cubicBezTo>
                <a:cubicBezTo>
                  <a:pt x="1420502" y="619962"/>
                  <a:pt x="1417864" y="619962"/>
                  <a:pt x="1409947" y="612046"/>
                </a:cubicBezTo>
                <a:cubicBezTo>
                  <a:pt x="1411266" y="608088"/>
                  <a:pt x="1413245" y="606109"/>
                  <a:pt x="1415554" y="606109"/>
                </a:cubicBezTo>
                <a:close/>
                <a:moveTo>
                  <a:pt x="1182365" y="602812"/>
                </a:moveTo>
                <a:cubicBezTo>
                  <a:pt x="1185663" y="600173"/>
                  <a:pt x="1190941" y="601492"/>
                  <a:pt x="1198857" y="606769"/>
                </a:cubicBezTo>
                <a:cubicBezTo>
                  <a:pt x="1198857" y="625241"/>
                  <a:pt x="1190941" y="630518"/>
                  <a:pt x="1177747" y="622602"/>
                </a:cubicBezTo>
                <a:cubicBezTo>
                  <a:pt x="1177747" y="612047"/>
                  <a:pt x="1179067" y="605450"/>
                  <a:pt x="1182365" y="602812"/>
                </a:cubicBezTo>
                <a:close/>
                <a:moveTo>
                  <a:pt x="613080" y="598853"/>
                </a:moveTo>
                <a:cubicBezTo>
                  <a:pt x="639467" y="648987"/>
                  <a:pt x="639467" y="733424"/>
                  <a:pt x="634190" y="788835"/>
                </a:cubicBezTo>
                <a:cubicBezTo>
                  <a:pt x="628912" y="767726"/>
                  <a:pt x="626273" y="743978"/>
                  <a:pt x="620996" y="722869"/>
                </a:cubicBezTo>
                <a:cubicBezTo>
                  <a:pt x="602525" y="680651"/>
                  <a:pt x="599886" y="638432"/>
                  <a:pt x="613080" y="598853"/>
                </a:cubicBezTo>
                <a:close/>
                <a:moveTo>
                  <a:pt x="1436663" y="556305"/>
                </a:moveTo>
                <a:cubicBezTo>
                  <a:pt x="1438972" y="555975"/>
                  <a:pt x="1441611" y="557954"/>
                  <a:pt x="1444250" y="561912"/>
                </a:cubicBezTo>
                <a:lnTo>
                  <a:pt x="1442773" y="564083"/>
                </a:lnTo>
                <a:lnTo>
                  <a:pt x="1457443" y="564551"/>
                </a:lnTo>
                <a:cubicBezTo>
                  <a:pt x="1465359" y="580383"/>
                  <a:pt x="1454805" y="590938"/>
                  <a:pt x="1428418" y="596216"/>
                </a:cubicBezTo>
                <a:cubicBezTo>
                  <a:pt x="1424460" y="587310"/>
                  <a:pt x="1423099" y="579889"/>
                  <a:pt x="1424615" y="574369"/>
                </a:cubicBezTo>
                <a:lnTo>
                  <a:pt x="1434238" y="566903"/>
                </a:lnTo>
                <a:lnTo>
                  <a:pt x="1431056" y="564551"/>
                </a:lnTo>
                <a:cubicBezTo>
                  <a:pt x="1432375" y="559274"/>
                  <a:pt x="1434354" y="556635"/>
                  <a:pt x="1436663" y="556305"/>
                </a:cubicBezTo>
                <a:close/>
                <a:moveTo>
                  <a:pt x="290833" y="535526"/>
                </a:moveTo>
                <a:cubicBezTo>
                  <a:pt x="293802" y="535526"/>
                  <a:pt x="296440" y="538165"/>
                  <a:pt x="299079" y="543442"/>
                </a:cubicBezTo>
                <a:cubicBezTo>
                  <a:pt x="293802" y="553996"/>
                  <a:pt x="285886" y="553996"/>
                  <a:pt x="280608" y="543442"/>
                </a:cubicBezTo>
                <a:cubicBezTo>
                  <a:pt x="284566" y="538165"/>
                  <a:pt x="287865" y="535526"/>
                  <a:pt x="290833" y="535526"/>
                </a:cubicBezTo>
                <a:close/>
                <a:moveTo>
                  <a:pt x="1119698" y="514417"/>
                </a:moveTo>
                <a:cubicBezTo>
                  <a:pt x="1169832" y="522333"/>
                  <a:pt x="1180387" y="633156"/>
                  <a:pt x="1151361" y="664819"/>
                </a:cubicBezTo>
                <a:cubicBezTo>
                  <a:pt x="1156639" y="659542"/>
                  <a:pt x="1085395" y="707039"/>
                  <a:pt x="1069563" y="714955"/>
                </a:cubicBezTo>
                <a:cubicBezTo>
                  <a:pt x="1074840" y="699123"/>
                  <a:pt x="1080117" y="680652"/>
                  <a:pt x="1085395" y="662181"/>
                </a:cubicBezTo>
                <a:cubicBezTo>
                  <a:pt x="995680" y="648988"/>
                  <a:pt x="1029983" y="498585"/>
                  <a:pt x="1119698" y="514417"/>
                </a:cubicBezTo>
                <a:close/>
                <a:moveTo>
                  <a:pt x="1781996" y="509139"/>
                </a:moveTo>
                <a:cubicBezTo>
                  <a:pt x="1779357" y="532887"/>
                  <a:pt x="1710753" y="601492"/>
                  <a:pt x="1729223" y="567189"/>
                </a:cubicBezTo>
                <a:cubicBezTo>
                  <a:pt x="1684366" y="614686"/>
                  <a:pt x="1776719" y="514416"/>
                  <a:pt x="1781996" y="509139"/>
                </a:cubicBezTo>
                <a:close/>
                <a:moveTo>
                  <a:pt x="1476573" y="503862"/>
                </a:moveTo>
                <a:cubicBezTo>
                  <a:pt x="1478552" y="503202"/>
                  <a:pt x="1477233" y="509139"/>
                  <a:pt x="1473275" y="522333"/>
                </a:cubicBezTo>
                <a:cubicBezTo>
                  <a:pt x="1457442" y="556635"/>
                  <a:pt x="1454804" y="556635"/>
                  <a:pt x="1460081" y="524971"/>
                </a:cubicBezTo>
                <a:cubicBezTo>
                  <a:pt x="1469317" y="511778"/>
                  <a:pt x="1474594" y="504522"/>
                  <a:pt x="1476573" y="503862"/>
                </a:cubicBezTo>
                <a:close/>
                <a:moveTo>
                  <a:pt x="2307545" y="497770"/>
                </a:moveTo>
                <a:cubicBezTo>
                  <a:pt x="2310673" y="498997"/>
                  <a:pt x="2311704" y="502543"/>
                  <a:pt x="2309725" y="509139"/>
                </a:cubicBezTo>
                <a:cubicBezTo>
                  <a:pt x="2288615" y="527609"/>
                  <a:pt x="2267506" y="543441"/>
                  <a:pt x="2246397" y="561913"/>
                </a:cubicBezTo>
                <a:cubicBezTo>
                  <a:pt x="2160971" y="594236"/>
                  <a:pt x="2285647" y="489184"/>
                  <a:pt x="2307545" y="497770"/>
                </a:cubicBezTo>
                <a:close/>
                <a:moveTo>
                  <a:pt x="1483500" y="488690"/>
                </a:moveTo>
                <a:cubicBezTo>
                  <a:pt x="1485149" y="487370"/>
                  <a:pt x="1487787" y="488030"/>
                  <a:pt x="1491745" y="490668"/>
                </a:cubicBezTo>
                <a:cubicBezTo>
                  <a:pt x="1491745" y="501223"/>
                  <a:pt x="1489107" y="503862"/>
                  <a:pt x="1481191" y="498584"/>
                </a:cubicBezTo>
                <a:cubicBezTo>
                  <a:pt x="1481191" y="493307"/>
                  <a:pt x="1481851" y="490009"/>
                  <a:pt x="1483500" y="488690"/>
                </a:cubicBezTo>
                <a:close/>
                <a:moveTo>
                  <a:pt x="1856786" y="488360"/>
                </a:moveTo>
                <a:cubicBezTo>
                  <a:pt x="1865939" y="487865"/>
                  <a:pt x="1874349" y="499244"/>
                  <a:pt x="1866434" y="509140"/>
                </a:cubicBezTo>
                <a:cubicBezTo>
                  <a:pt x="1858518" y="522333"/>
                  <a:pt x="1837407" y="506500"/>
                  <a:pt x="1847962" y="493307"/>
                </a:cubicBezTo>
                <a:cubicBezTo>
                  <a:pt x="1850601" y="490009"/>
                  <a:pt x="1853735" y="488525"/>
                  <a:pt x="1856786" y="488360"/>
                </a:cubicBezTo>
                <a:close/>
                <a:moveTo>
                  <a:pt x="1663257" y="474837"/>
                </a:moveTo>
                <a:cubicBezTo>
                  <a:pt x="1671173" y="522332"/>
                  <a:pt x="1560349" y="612046"/>
                  <a:pt x="1526047" y="635794"/>
                </a:cubicBezTo>
                <a:cubicBezTo>
                  <a:pt x="1539240" y="614685"/>
                  <a:pt x="1555072" y="593576"/>
                  <a:pt x="1570904" y="572467"/>
                </a:cubicBezTo>
                <a:cubicBezTo>
                  <a:pt x="1599930" y="538164"/>
                  <a:pt x="1628955" y="503862"/>
                  <a:pt x="1663257" y="474837"/>
                </a:cubicBezTo>
                <a:close/>
                <a:moveTo>
                  <a:pt x="720874" y="470564"/>
                </a:moveTo>
                <a:cubicBezTo>
                  <a:pt x="725440" y="469806"/>
                  <a:pt x="730840" y="470219"/>
                  <a:pt x="737107" y="472198"/>
                </a:cubicBezTo>
                <a:cubicBezTo>
                  <a:pt x="755577" y="488030"/>
                  <a:pt x="755577" y="506500"/>
                  <a:pt x="737107" y="522332"/>
                </a:cubicBezTo>
                <a:cubicBezTo>
                  <a:pt x="697857" y="538494"/>
                  <a:pt x="688911" y="475867"/>
                  <a:pt x="720874" y="470564"/>
                </a:cubicBezTo>
                <a:close/>
                <a:moveTo>
                  <a:pt x="811063" y="458964"/>
                </a:moveTo>
                <a:cubicBezTo>
                  <a:pt x="818732" y="460819"/>
                  <a:pt x="824174" y="474177"/>
                  <a:pt x="816258" y="480115"/>
                </a:cubicBezTo>
                <a:cubicBezTo>
                  <a:pt x="805704" y="490669"/>
                  <a:pt x="792510" y="469559"/>
                  <a:pt x="803065" y="461643"/>
                </a:cubicBezTo>
                <a:cubicBezTo>
                  <a:pt x="805703" y="459005"/>
                  <a:pt x="808507" y="458345"/>
                  <a:pt x="811063" y="458964"/>
                </a:cubicBezTo>
                <a:close/>
                <a:moveTo>
                  <a:pt x="1528687" y="429980"/>
                </a:moveTo>
                <a:cubicBezTo>
                  <a:pt x="1531325" y="437896"/>
                  <a:pt x="1528687" y="443173"/>
                  <a:pt x="1523409" y="448451"/>
                </a:cubicBezTo>
                <a:cubicBezTo>
                  <a:pt x="1507576" y="453729"/>
                  <a:pt x="1515492" y="424703"/>
                  <a:pt x="1528687" y="429980"/>
                </a:cubicBezTo>
                <a:close/>
                <a:moveTo>
                  <a:pt x="1433696" y="422064"/>
                </a:moveTo>
                <a:cubicBezTo>
                  <a:pt x="1449528" y="469559"/>
                  <a:pt x="1328149" y="590938"/>
                  <a:pt x="1296486" y="630518"/>
                </a:cubicBezTo>
                <a:cubicBezTo>
                  <a:pt x="1304402" y="612047"/>
                  <a:pt x="1314956" y="593577"/>
                  <a:pt x="1322872" y="575105"/>
                </a:cubicBezTo>
                <a:cubicBezTo>
                  <a:pt x="1362453" y="519694"/>
                  <a:pt x="1370369" y="461643"/>
                  <a:pt x="1433696" y="422064"/>
                </a:cubicBezTo>
                <a:close/>
                <a:moveTo>
                  <a:pt x="948185" y="422064"/>
                </a:moveTo>
                <a:cubicBezTo>
                  <a:pt x="961379" y="429980"/>
                  <a:pt x="966656" y="440534"/>
                  <a:pt x="964017" y="456367"/>
                </a:cubicBezTo>
                <a:cubicBezTo>
                  <a:pt x="934991" y="464283"/>
                  <a:pt x="929719" y="451090"/>
                  <a:pt x="948185" y="422064"/>
                </a:cubicBezTo>
                <a:close/>
                <a:moveTo>
                  <a:pt x="549760" y="406232"/>
                </a:moveTo>
                <a:cubicBezTo>
                  <a:pt x="560315" y="411509"/>
                  <a:pt x="560315" y="419425"/>
                  <a:pt x="549760" y="424702"/>
                </a:cubicBezTo>
                <a:cubicBezTo>
                  <a:pt x="539205" y="419425"/>
                  <a:pt x="539205" y="411509"/>
                  <a:pt x="549760" y="406232"/>
                </a:cubicBezTo>
                <a:close/>
                <a:moveTo>
                  <a:pt x="1296486" y="390400"/>
                </a:moveTo>
                <a:cubicBezTo>
                  <a:pt x="1307041" y="398316"/>
                  <a:pt x="1296486" y="416787"/>
                  <a:pt x="1285932" y="411510"/>
                </a:cubicBezTo>
                <a:cubicBezTo>
                  <a:pt x="1275376" y="406232"/>
                  <a:pt x="1283292" y="385122"/>
                  <a:pt x="1296486" y="390400"/>
                </a:cubicBezTo>
                <a:close/>
                <a:moveTo>
                  <a:pt x="1234477" y="374239"/>
                </a:moveTo>
                <a:cubicBezTo>
                  <a:pt x="1234477" y="373909"/>
                  <a:pt x="1235796" y="379846"/>
                  <a:pt x="1238435" y="393039"/>
                </a:cubicBezTo>
                <a:cubicBezTo>
                  <a:pt x="1235796" y="381165"/>
                  <a:pt x="1234477" y="374569"/>
                  <a:pt x="1234477" y="374239"/>
                </a:cubicBezTo>
                <a:close/>
                <a:moveTo>
                  <a:pt x="1584098" y="348182"/>
                </a:moveTo>
                <a:cubicBezTo>
                  <a:pt x="1573543" y="377207"/>
                  <a:pt x="1557712" y="403593"/>
                  <a:pt x="1533964" y="424703"/>
                </a:cubicBezTo>
                <a:cubicBezTo>
                  <a:pt x="1528687" y="411510"/>
                  <a:pt x="1560350" y="345543"/>
                  <a:pt x="1584098" y="348182"/>
                </a:cubicBezTo>
                <a:close/>
                <a:moveTo>
                  <a:pt x="750287" y="345543"/>
                </a:moveTo>
                <a:cubicBezTo>
                  <a:pt x="797783" y="387761"/>
                  <a:pt x="776673" y="538164"/>
                  <a:pt x="779312" y="588298"/>
                </a:cubicBezTo>
                <a:cubicBezTo>
                  <a:pt x="752926" y="527609"/>
                  <a:pt x="742371" y="403593"/>
                  <a:pt x="750287" y="345543"/>
                </a:cubicBezTo>
                <a:close/>
                <a:moveTo>
                  <a:pt x="1583768" y="327732"/>
                </a:moveTo>
                <a:cubicBezTo>
                  <a:pt x="1585417" y="326413"/>
                  <a:pt x="1588055" y="327072"/>
                  <a:pt x="1592013" y="329711"/>
                </a:cubicBezTo>
                <a:cubicBezTo>
                  <a:pt x="1592013" y="340266"/>
                  <a:pt x="1589375" y="340266"/>
                  <a:pt x="1581459" y="337627"/>
                </a:cubicBezTo>
                <a:cubicBezTo>
                  <a:pt x="1581459" y="332350"/>
                  <a:pt x="1582119" y="329052"/>
                  <a:pt x="1583768" y="327732"/>
                </a:cubicBezTo>
                <a:close/>
                <a:moveTo>
                  <a:pt x="739732" y="279577"/>
                </a:moveTo>
                <a:cubicBezTo>
                  <a:pt x="745010" y="298047"/>
                  <a:pt x="747648" y="316518"/>
                  <a:pt x="752926" y="334988"/>
                </a:cubicBezTo>
                <a:cubicBezTo>
                  <a:pt x="755564" y="337627"/>
                  <a:pt x="726538" y="303325"/>
                  <a:pt x="739732" y="279577"/>
                </a:cubicBezTo>
                <a:close/>
                <a:moveTo>
                  <a:pt x="1305721" y="276609"/>
                </a:moveTo>
                <a:cubicBezTo>
                  <a:pt x="1305721" y="276279"/>
                  <a:pt x="1307041" y="282216"/>
                  <a:pt x="1309679" y="295409"/>
                </a:cubicBezTo>
                <a:cubicBezTo>
                  <a:pt x="1307041" y="283535"/>
                  <a:pt x="1305721" y="276939"/>
                  <a:pt x="1305721" y="276609"/>
                </a:cubicBezTo>
                <a:close/>
                <a:moveTo>
                  <a:pt x="388801" y="271661"/>
                </a:moveTo>
                <a:cubicBezTo>
                  <a:pt x="425743" y="274299"/>
                  <a:pt x="431020" y="329711"/>
                  <a:pt x="404633" y="348182"/>
                </a:cubicBezTo>
                <a:cubicBezTo>
                  <a:pt x="388801" y="327072"/>
                  <a:pt x="388801" y="298047"/>
                  <a:pt x="388801" y="271661"/>
                </a:cubicBezTo>
                <a:close/>
                <a:moveTo>
                  <a:pt x="1626646" y="259581"/>
                </a:moveTo>
                <a:cubicBezTo>
                  <a:pt x="1630604" y="260612"/>
                  <a:pt x="1634892" y="263746"/>
                  <a:pt x="1639509" y="269023"/>
                </a:cubicBezTo>
                <a:cubicBezTo>
                  <a:pt x="1626316" y="279577"/>
                  <a:pt x="1613123" y="292771"/>
                  <a:pt x="1599930" y="305964"/>
                </a:cubicBezTo>
                <a:cubicBezTo>
                  <a:pt x="1605867" y="272321"/>
                  <a:pt x="1614772" y="256489"/>
                  <a:pt x="1626646" y="259581"/>
                </a:cubicBezTo>
                <a:close/>
                <a:moveTo>
                  <a:pt x="1486468" y="226804"/>
                </a:moveTo>
                <a:cubicBezTo>
                  <a:pt x="1533964" y="216249"/>
                  <a:pt x="1555073" y="279577"/>
                  <a:pt x="1510216" y="300687"/>
                </a:cubicBezTo>
                <a:cubicBezTo>
                  <a:pt x="1465359" y="292771"/>
                  <a:pt x="1457443" y="269022"/>
                  <a:pt x="1486468" y="226804"/>
                </a:cubicBezTo>
                <a:close/>
                <a:moveTo>
                  <a:pt x="1821575" y="224166"/>
                </a:moveTo>
                <a:cubicBezTo>
                  <a:pt x="1826853" y="266384"/>
                  <a:pt x="1739777" y="385124"/>
                  <a:pt x="1718668" y="416788"/>
                </a:cubicBezTo>
                <a:cubicBezTo>
                  <a:pt x="1705475" y="427342"/>
                  <a:pt x="1692282" y="435258"/>
                  <a:pt x="1679089" y="445813"/>
                </a:cubicBezTo>
                <a:cubicBezTo>
                  <a:pt x="1639509" y="379846"/>
                  <a:pt x="1750332" y="253191"/>
                  <a:pt x="1821575" y="224166"/>
                </a:cubicBezTo>
                <a:close/>
                <a:moveTo>
                  <a:pt x="1328150" y="210973"/>
                </a:moveTo>
                <a:cubicBezTo>
                  <a:pt x="1336066" y="229443"/>
                  <a:pt x="1330788" y="237360"/>
                  <a:pt x="1312317" y="234721"/>
                </a:cubicBezTo>
                <a:cubicBezTo>
                  <a:pt x="1307040" y="216250"/>
                  <a:pt x="1309678" y="208334"/>
                  <a:pt x="1328150" y="210973"/>
                </a:cubicBezTo>
                <a:close/>
                <a:moveTo>
                  <a:pt x="1800863" y="76556"/>
                </a:moveTo>
                <a:cubicBezTo>
                  <a:pt x="1802734" y="78009"/>
                  <a:pt x="1798157" y="91244"/>
                  <a:pt x="1787273" y="115981"/>
                </a:cubicBezTo>
                <a:cubicBezTo>
                  <a:pt x="1776718" y="168754"/>
                  <a:pt x="1758248" y="187225"/>
                  <a:pt x="1737139" y="168754"/>
                </a:cubicBezTo>
                <a:cubicBezTo>
                  <a:pt x="1776718" y="104437"/>
                  <a:pt x="1797745" y="74134"/>
                  <a:pt x="1800863" y="76556"/>
                </a:cubicBezTo>
                <a:close/>
                <a:moveTo>
                  <a:pt x="2242358" y="8045"/>
                </a:moveTo>
                <a:cubicBezTo>
                  <a:pt x="2249037" y="8787"/>
                  <a:pt x="2254974" y="17692"/>
                  <a:pt x="2249037" y="23629"/>
                </a:cubicBezTo>
                <a:cubicBezTo>
                  <a:pt x="2241121" y="34184"/>
                  <a:pt x="2227927" y="20990"/>
                  <a:pt x="2235844" y="10436"/>
                </a:cubicBezTo>
                <a:cubicBezTo>
                  <a:pt x="2237823" y="8457"/>
                  <a:pt x="2240131" y="7798"/>
                  <a:pt x="2242358" y="8045"/>
                </a:cubicBezTo>
                <a:close/>
                <a:moveTo>
                  <a:pt x="1860372" y="87"/>
                </a:moveTo>
                <a:cubicBezTo>
                  <a:pt x="1861155" y="1036"/>
                  <a:pt x="1856538" y="9776"/>
                  <a:pt x="1842685" y="31545"/>
                </a:cubicBezTo>
                <a:cubicBezTo>
                  <a:pt x="1837407" y="47377"/>
                  <a:pt x="1824214" y="55293"/>
                  <a:pt x="1811021" y="60570"/>
                </a:cubicBezTo>
                <a:cubicBezTo>
                  <a:pt x="1807063" y="64528"/>
                  <a:pt x="1858022" y="-2757"/>
                  <a:pt x="1860372" y="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81B30B4-AD3E-4088-8A90-A9BF6CD7FB3E}"/>
              </a:ext>
            </a:extLst>
          </p:cNvPr>
          <p:cNvGrpSpPr/>
          <p:nvPr userDrawn="1"/>
        </p:nvGrpSpPr>
        <p:grpSpPr>
          <a:xfrm>
            <a:off x="448683" y="5314328"/>
            <a:ext cx="1035835" cy="1298362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C43FE14-DADE-4E33-8173-07C811DB49F3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53E186B-3759-492F-A532-95BDDACB610D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F01CDF6-5A18-413F-B000-72F108EFA69A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80D15B99-7E1B-4B26-BCDB-9AC870C2A704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D102F8A-0599-44C4-97EF-4E6D26F37CCA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2EAEFBC-D1CA-4748-9281-BB88178FFC99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44718A5-89F4-4D76-B152-F20E0CA42248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A8D6745-6ECD-434F-876A-54F43923B85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87765FF-B10D-488D-BAA8-02582595E1B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4F4337A-E770-4B68-8B0C-4BE9E18CB948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EA84EDB-71AA-4B09-9267-E6E5A52601DA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12E4EDC-005E-4749-A46A-BFB0BE363A5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AA10048-C1AD-498A-8B8E-E7EAC0248F1C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D288128-0B08-453F-B092-5F6D8D737B64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7F919C5-98A9-4086-8481-9B3BE52A816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B0AED30-C0CF-48B9-8876-0ABF1C7A6498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92F7D5D0-6935-4912-A014-DF0DB6E8595B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A9A0496-705E-49A1-961D-523680025B37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22BC1B8-8D9A-4695-9641-D7C2FBB39215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6EC69E-773F-4890-8924-E4FEDDFC45FC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91E01CE-8180-4F1A-9C71-24ECA43C02DD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7877603-5AD2-4EB3-9648-58A4A4BCF5A5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F0AEECD-A51D-4F4C-ACAD-CD20A9E9AF6A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9FF6D04-A2EB-4334-8F37-DDA941623956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7B464D2-4A66-4AC9-BCF0-4C3E3DFDFB30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C1C3010-6A1F-4BE0-ABE9-C3E2CED8FCAE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93F14347-8724-4E0E-B38A-BF49D2989204}"/>
              </a:ext>
            </a:extLst>
          </p:cNvPr>
          <p:cNvSpPr/>
          <p:nvPr userDrawn="1"/>
        </p:nvSpPr>
        <p:spPr>
          <a:xfrm rot="14443387">
            <a:off x="843847" y="4911580"/>
            <a:ext cx="1140072" cy="2962120"/>
          </a:xfrm>
          <a:custGeom>
            <a:avLst/>
            <a:gdLst>
              <a:gd name="connsiteX0" fmla="*/ 1140072 w 1140072"/>
              <a:gd name="connsiteY0" fmla="*/ 2962120 h 2962120"/>
              <a:gd name="connsiteX1" fmla="*/ 0 w 1140072"/>
              <a:gd name="connsiteY1" fmla="*/ 2962120 h 2962120"/>
              <a:gd name="connsiteX2" fmla="*/ 0 w 1140072"/>
              <a:gd name="connsiteY2" fmla="*/ 1495855 h 2962120"/>
              <a:gd name="connsiteX3" fmla="*/ 838641 w 1140072"/>
              <a:gd name="connsiteY3" fmla="*/ 0 h 2962120"/>
              <a:gd name="connsiteX4" fmla="*/ 1140072 w 1140072"/>
              <a:gd name="connsiteY4" fmla="*/ 168995 h 29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0072" h="2962120">
                <a:moveTo>
                  <a:pt x="1140072" y="2962120"/>
                </a:moveTo>
                <a:lnTo>
                  <a:pt x="0" y="2962120"/>
                </a:lnTo>
                <a:lnTo>
                  <a:pt x="0" y="1495855"/>
                </a:lnTo>
                <a:lnTo>
                  <a:pt x="838641" y="0"/>
                </a:lnTo>
                <a:lnTo>
                  <a:pt x="1140072" y="168995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7EA5F801-0BB4-4602-A1F4-1851DCFFBA1E}"/>
              </a:ext>
            </a:extLst>
          </p:cNvPr>
          <p:cNvSpPr/>
          <p:nvPr userDrawn="1"/>
        </p:nvSpPr>
        <p:spPr>
          <a:xfrm rot="4221030">
            <a:off x="283573" y="565936"/>
            <a:ext cx="768387" cy="1712336"/>
          </a:xfrm>
          <a:custGeom>
            <a:avLst/>
            <a:gdLst>
              <a:gd name="connsiteX0" fmla="*/ 0 w 768387"/>
              <a:gd name="connsiteY0" fmla="*/ 0 h 1712336"/>
              <a:gd name="connsiteX1" fmla="*/ 768387 w 768387"/>
              <a:gd name="connsiteY1" fmla="*/ 0 h 1712336"/>
              <a:gd name="connsiteX2" fmla="*/ 768387 w 768387"/>
              <a:gd name="connsiteY2" fmla="*/ 1712336 h 1712336"/>
              <a:gd name="connsiteX3" fmla="*/ 0 w 768387"/>
              <a:gd name="connsiteY3" fmla="*/ 1437977 h 17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712336">
                <a:moveTo>
                  <a:pt x="0" y="0"/>
                </a:moveTo>
                <a:lnTo>
                  <a:pt x="768387" y="0"/>
                </a:lnTo>
                <a:lnTo>
                  <a:pt x="768387" y="1712336"/>
                </a:lnTo>
                <a:lnTo>
                  <a:pt x="0" y="1437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AD2F5493-95FF-45A5-8F15-33555CE33354}"/>
              </a:ext>
            </a:extLst>
          </p:cNvPr>
          <p:cNvSpPr/>
          <p:nvPr userDrawn="1"/>
        </p:nvSpPr>
        <p:spPr>
          <a:xfrm rot="7145988">
            <a:off x="774000" y="-711676"/>
            <a:ext cx="777923" cy="2298825"/>
          </a:xfrm>
          <a:custGeom>
            <a:avLst/>
            <a:gdLst>
              <a:gd name="connsiteX0" fmla="*/ 511308 w 777923"/>
              <a:gd name="connsiteY0" fmla="*/ 2298825 h 2298825"/>
              <a:gd name="connsiteX1" fmla="*/ 0 w 777923"/>
              <a:gd name="connsiteY1" fmla="*/ 1380179 h 2298825"/>
              <a:gd name="connsiteX2" fmla="*/ 0 w 777923"/>
              <a:gd name="connsiteY2" fmla="*/ 0 h 2298825"/>
              <a:gd name="connsiteX3" fmla="*/ 777923 w 777923"/>
              <a:gd name="connsiteY3" fmla="*/ 0 h 2298825"/>
              <a:gd name="connsiteX4" fmla="*/ 777923 w 777923"/>
              <a:gd name="connsiteY4" fmla="*/ 2298825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511308" y="2298825"/>
                </a:moveTo>
                <a:lnTo>
                  <a:pt x="0" y="1380179"/>
                </a:lnTo>
                <a:lnTo>
                  <a:pt x="0" y="0"/>
                </a:lnTo>
                <a:lnTo>
                  <a:pt x="777923" y="0"/>
                </a:lnTo>
                <a:lnTo>
                  <a:pt x="777923" y="2298825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6C72F3B4-1312-46E3-8F4F-29244C1AE652}"/>
              </a:ext>
            </a:extLst>
          </p:cNvPr>
          <p:cNvSpPr/>
          <p:nvPr userDrawn="1"/>
        </p:nvSpPr>
        <p:spPr>
          <a:xfrm rot="7461413">
            <a:off x="142002" y="-203301"/>
            <a:ext cx="777923" cy="1558219"/>
          </a:xfrm>
          <a:custGeom>
            <a:avLst/>
            <a:gdLst>
              <a:gd name="connsiteX0" fmla="*/ 206683 w 777923"/>
              <a:gd name="connsiteY0" fmla="*/ 1558219 h 1558219"/>
              <a:gd name="connsiteX1" fmla="*/ 0 w 777923"/>
              <a:gd name="connsiteY1" fmla="*/ 1255879 h 1558219"/>
              <a:gd name="connsiteX2" fmla="*/ 0 w 777923"/>
              <a:gd name="connsiteY2" fmla="*/ 0 h 1558219"/>
              <a:gd name="connsiteX3" fmla="*/ 777923 w 777923"/>
              <a:gd name="connsiteY3" fmla="*/ 0 h 1558219"/>
              <a:gd name="connsiteX4" fmla="*/ 777923 w 777923"/>
              <a:gd name="connsiteY4" fmla="*/ 1167714 h 155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558219">
                <a:moveTo>
                  <a:pt x="206683" y="1558219"/>
                </a:moveTo>
                <a:lnTo>
                  <a:pt x="0" y="1255879"/>
                </a:lnTo>
                <a:lnTo>
                  <a:pt x="0" y="0"/>
                </a:lnTo>
                <a:lnTo>
                  <a:pt x="777923" y="0"/>
                </a:lnTo>
                <a:lnTo>
                  <a:pt x="777923" y="1167714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9" name="Freeform: Shape 488">
            <a:extLst>
              <a:ext uri="{FF2B5EF4-FFF2-40B4-BE49-F238E27FC236}">
                <a16:creationId xmlns:a16="http://schemas.microsoft.com/office/drawing/2014/main" id="{C363B2A3-9490-4057-AE0C-F60EF584CA90}"/>
              </a:ext>
            </a:extLst>
          </p:cNvPr>
          <p:cNvSpPr/>
          <p:nvPr userDrawn="1"/>
        </p:nvSpPr>
        <p:spPr>
          <a:xfrm rot="5977642">
            <a:off x="611731" y="-394577"/>
            <a:ext cx="648786" cy="1199486"/>
          </a:xfrm>
          <a:custGeom>
            <a:avLst/>
            <a:gdLst>
              <a:gd name="connsiteX0" fmla="*/ 203468 w 648786"/>
              <a:gd name="connsiteY0" fmla="*/ 1199486 h 1199486"/>
              <a:gd name="connsiteX1" fmla="*/ 0 w 648786"/>
              <a:gd name="connsiteY1" fmla="*/ 0 h 1199486"/>
              <a:gd name="connsiteX2" fmla="*/ 648786 w 648786"/>
              <a:gd name="connsiteY2" fmla="*/ 0 h 1199486"/>
              <a:gd name="connsiteX3" fmla="*/ 648786 w 648786"/>
              <a:gd name="connsiteY3" fmla="*/ 1199486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6" h="1199486">
                <a:moveTo>
                  <a:pt x="203468" y="1199486"/>
                </a:moveTo>
                <a:lnTo>
                  <a:pt x="0" y="0"/>
                </a:lnTo>
                <a:lnTo>
                  <a:pt x="648786" y="0"/>
                </a:lnTo>
                <a:lnTo>
                  <a:pt x="648786" y="1199486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BEF8D5B6-05AA-4B68-82D9-18EF1C3FB4E2}"/>
              </a:ext>
            </a:extLst>
          </p:cNvPr>
          <p:cNvSpPr/>
          <p:nvPr userDrawn="1"/>
        </p:nvSpPr>
        <p:spPr>
          <a:xfrm rot="12074554">
            <a:off x="-24147" y="749004"/>
            <a:ext cx="629447" cy="1637731"/>
          </a:xfrm>
          <a:custGeom>
            <a:avLst/>
            <a:gdLst>
              <a:gd name="connsiteX0" fmla="*/ 629447 w 629447"/>
              <a:gd name="connsiteY0" fmla="*/ 1637731 h 1637731"/>
              <a:gd name="connsiteX1" fmla="*/ 0 w 629447"/>
              <a:gd name="connsiteY1" fmla="*/ 1637731 h 1637731"/>
              <a:gd name="connsiteX2" fmla="*/ 0 w 629447"/>
              <a:gd name="connsiteY2" fmla="*/ 0 h 1637731"/>
              <a:gd name="connsiteX3" fmla="*/ 318200 w 629447"/>
              <a:gd name="connsiteY3" fmla="*/ 0 h 1637731"/>
              <a:gd name="connsiteX4" fmla="*/ 629447 w 629447"/>
              <a:gd name="connsiteY4" fmla="*/ 800677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637731">
                <a:moveTo>
                  <a:pt x="629447" y="1637731"/>
                </a:moveTo>
                <a:lnTo>
                  <a:pt x="0" y="1637731"/>
                </a:lnTo>
                <a:lnTo>
                  <a:pt x="0" y="0"/>
                </a:lnTo>
                <a:lnTo>
                  <a:pt x="318200" y="0"/>
                </a:lnTo>
                <a:lnTo>
                  <a:pt x="629447" y="80067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7156A140-5FB4-4806-A48D-387E9BA5ADDF}"/>
              </a:ext>
            </a:extLst>
          </p:cNvPr>
          <p:cNvSpPr/>
          <p:nvPr userDrawn="1"/>
        </p:nvSpPr>
        <p:spPr>
          <a:xfrm rot="9538251">
            <a:off x="-192762" y="387902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181466 h 1186088"/>
              <a:gd name="connsiteX4" fmla="*/ 686326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181466"/>
                </a:lnTo>
                <a:lnTo>
                  <a:pt x="686326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33DF524D-17F0-4071-8D15-A3A2F52E3507}"/>
              </a:ext>
            </a:extLst>
          </p:cNvPr>
          <p:cNvSpPr/>
          <p:nvPr userDrawn="1"/>
        </p:nvSpPr>
        <p:spPr>
          <a:xfrm rot="6278811">
            <a:off x="466065" y="1039647"/>
            <a:ext cx="343574" cy="1427681"/>
          </a:xfrm>
          <a:custGeom>
            <a:avLst/>
            <a:gdLst>
              <a:gd name="connsiteX0" fmla="*/ 0 w 343574"/>
              <a:gd name="connsiteY0" fmla="*/ 1427681 h 1427681"/>
              <a:gd name="connsiteX1" fmla="*/ 0 w 343574"/>
              <a:gd name="connsiteY1" fmla="*/ 0 h 1427681"/>
              <a:gd name="connsiteX2" fmla="*/ 343574 w 343574"/>
              <a:gd name="connsiteY2" fmla="*/ 0 h 1427681"/>
              <a:gd name="connsiteX3" fmla="*/ 343574 w 343574"/>
              <a:gd name="connsiteY3" fmla="*/ 1337887 h 142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427681">
                <a:moveTo>
                  <a:pt x="0" y="1427681"/>
                </a:moveTo>
                <a:lnTo>
                  <a:pt x="0" y="0"/>
                </a:lnTo>
                <a:lnTo>
                  <a:pt x="343574" y="0"/>
                </a:lnTo>
                <a:lnTo>
                  <a:pt x="343574" y="133788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40226568-9FBE-46DD-8728-D20FB670880A}"/>
              </a:ext>
            </a:extLst>
          </p:cNvPr>
          <p:cNvSpPr/>
          <p:nvPr userDrawn="1"/>
        </p:nvSpPr>
        <p:spPr>
          <a:xfrm rot="4221030">
            <a:off x="378481" y="5399956"/>
            <a:ext cx="768387" cy="1834429"/>
          </a:xfrm>
          <a:custGeom>
            <a:avLst/>
            <a:gdLst>
              <a:gd name="connsiteX0" fmla="*/ 0 w 768387"/>
              <a:gd name="connsiteY0" fmla="*/ 0 h 1834429"/>
              <a:gd name="connsiteX1" fmla="*/ 768387 w 768387"/>
              <a:gd name="connsiteY1" fmla="*/ 0 h 1834429"/>
              <a:gd name="connsiteX2" fmla="*/ 768387 w 768387"/>
              <a:gd name="connsiteY2" fmla="*/ 1522801 h 1834429"/>
              <a:gd name="connsiteX3" fmla="*/ 657117 w 768387"/>
              <a:gd name="connsiteY3" fmla="*/ 1834429 h 1834429"/>
              <a:gd name="connsiteX4" fmla="*/ 0 w 768387"/>
              <a:gd name="connsiteY4" fmla="*/ 1599801 h 183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87" h="1834429">
                <a:moveTo>
                  <a:pt x="0" y="0"/>
                </a:moveTo>
                <a:lnTo>
                  <a:pt x="768387" y="0"/>
                </a:lnTo>
                <a:lnTo>
                  <a:pt x="768387" y="1522801"/>
                </a:lnTo>
                <a:lnTo>
                  <a:pt x="657117" y="1834429"/>
                </a:lnTo>
                <a:lnTo>
                  <a:pt x="0" y="159980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E4F8B-0231-43DA-AFD5-190BE61CB8C0}"/>
              </a:ext>
            </a:extLst>
          </p:cNvPr>
          <p:cNvSpPr/>
          <p:nvPr userDrawn="1"/>
        </p:nvSpPr>
        <p:spPr>
          <a:xfrm rot="7145988">
            <a:off x="926400" y="4162862"/>
            <a:ext cx="777923" cy="2298825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0ABE4525-6265-47D4-8C66-EB1437ED984D}"/>
              </a:ext>
            </a:extLst>
          </p:cNvPr>
          <p:cNvSpPr/>
          <p:nvPr userDrawn="1"/>
        </p:nvSpPr>
        <p:spPr>
          <a:xfrm rot="7461413">
            <a:off x="261582" y="4609045"/>
            <a:ext cx="777923" cy="1637731"/>
          </a:xfrm>
          <a:custGeom>
            <a:avLst/>
            <a:gdLst>
              <a:gd name="connsiteX0" fmla="*/ 0 w 777923"/>
              <a:gd name="connsiteY0" fmla="*/ 1637731 h 1637731"/>
              <a:gd name="connsiteX1" fmla="*/ 0 w 777923"/>
              <a:gd name="connsiteY1" fmla="*/ 0 h 1637731"/>
              <a:gd name="connsiteX2" fmla="*/ 777923 w 777923"/>
              <a:gd name="connsiteY2" fmla="*/ 0 h 1637731"/>
              <a:gd name="connsiteX3" fmla="*/ 777923 w 777923"/>
              <a:gd name="connsiteY3" fmla="*/ 1352321 h 1637731"/>
              <a:gd name="connsiteX4" fmla="*/ 360418 w 777923"/>
              <a:gd name="connsiteY4" fmla="*/ 1637731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637731">
                <a:moveTo>
                  <a:pt x="0" y="1637731"/>
                </a:moveTo>
                <a:lnTo>
                  <a:pt x="0" y="0"/>
                </a:lnTo>
                <a:lnTo>
                  <a:pt x="777923" y="0"/>
                </a:lnTo>
                <a:lnTo>
                  <a:pt x="777923" y="1352321"/>
                </a:lnTo>
                <a:lnTo>
                  <a:pt x="360418" y="163773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4F17F-2249-463C-B7CB-1F5D0D66C3B8}"/>
              </a:ext>
            </a:extLst>
          </p:cNvPr>
          <p:cNvSpPr/>
          <p:nvPr userDrawn="1"/>
        </p:nvSpPr>
        <p:spPr>
          <a:xfrm rot="5977642">
            <a:off x="710362" y="4416302"/>
            <a:ext cx="777923" cy="119948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5A61EDBD-3CA5-4D26-B8A6-5FE631F168AC}"/>
              </a:ext>
            </a:extLst>
          </p:cNvPr>
          <p:cNvSpPr/>
          <p:nvPr userDrawn="1"/>
        </p:nvSpPr>
        <p:spPr>
          <a:xfrm rot="12074554">
            <a:off x="172576" y="5631854"/>
            <a:ext cx="629447" cy="1393063"/>
          </a:xfrm>
          <a:custGeom>
            <a:avLst/>
            <a:gdLst>
              <a:gd name="connsiteX0" fmla="*/ 629447 w 629447"/>
              <a:gd name="connsiteY0" fmla="*/ 1393063 h 1393063"/>
              <a:gd name="connsiteX1" fmla="*/ 0 w 629447"/>
              <a:gd name="connsiteY1" fmla="*/ 1393063 h 1393063"/>
              <a:gd name="connsiteX2" fmla="*/ 0 w 629447"/>
              <a:gd name="connsiteY2" fmla="*/ 224227 h 1393063"/>
              <a:gd name="connsiteX3" fmla="*/ 576820 w 629447"/>
              <a:gd name="connsiteY3" fmla="*/ 0 h 1393063"/>
              <a:gd name="connsiteX4" fmla="*/ 629447 w 629447"/>
              <a:gd name="connsiteY4" fmla="*/ 135383 h 139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393063">
                <a:moveTo>
                  <a:pt x="629447" y="1393063"/>
                </a:moveTo>
                <a:lnTo>
                  <a:pt x="0" y="1393063"/>
                </a:lnTo>
                <a:lnTo>
                  <a:pt x="0" y="224227"/>
                </a:lnTo>
                <a:lnTo>
                  <a:pt x="576820" y="0"/>
                </a:lnTo>
                <a:lnTo>
                  <a:pt x="629447" y="13538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CA96CECD-6623-4A4B-8D85-59E660620F21}"/>
              </a:ext>
            </a:extLst>
          </p:cNvPr>
          <p:cNvSpPr/>
          <p:nvPr userDrawn="1"/>
        </p:nvSpPr>
        <p:spPr>
          <a:xfrm rot="9538251">
            <a:off x="-40362" y="5262440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606164 h 1186088"/>
              <a:gd name="connsiteX4" fmla="*/ 849601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606164"/>
                </a:lnTo>
                <a:lnTo>
                  <a:pt x="849601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id="{7B9860C4-D992-49C5-90F2-DC11914132AB}"/>
              </a:ext>
            </a:extLst>
          </p:cNvPr>
          <p:cNvSpPr/>
          <p:nvPr userDrawn="1"/>
        </p:nvSpPr>
        <p:spPr>
          <a:xfrm rot="6278811">
            <a:off x="542264" y="5815509"/>
            <a:ext cx="343574" cy="1585200"/>
          </a:xfrm>
          <a:custGeom>
            <a:avLst/>
            <a:gdLst>
              <a:gd name="connsiteX0" fmla="*/ 0 w 343574"/>
              <a:gd name="connsiteY0" fmla="*/ 1585200 h 1585200"/>
              <a:gd name="connsiteX1" fmla="*/ 0 w 343574"/>
              <a:gd name="connsiteY1" fmla="*/ 0 h 1585200"/>
              <a:gd name="connsiteX2" fmla="*/ 248379 w 343574"/>
              <a:gd name="connsiteY2" fmla="*/ 0 h 1585200"/>
              <a:gd name="connsiteX3" fmla="*/ 343574 w 343574"/>
              <a:gd name="connsiteY3" fmla="*/ 364238 h 1585200"/>
              <a:gd name="connsiteX4" fmla="*/ 343574 w 343574"/>
              <a:gd name="connsiteY4" fmla="*/ 1495406 h 15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74" h="1585200">
                <a:moveTo>
                  <a:pt x="0" y="1585200"/>
                </a:moveTo>
                <a:lnTo>
                  <a:pt x="0" y="0"/>
                </a:lnTo>
                <a:lnTo>
                  <a:pt x="248379" y="0"/>
                </a:lnTo>
                <a:lnTo>
                  <a:pt x="343574" y="364238"/>
                </a:lnTo>
                <a:lnTo>
                  <a:pt x="343574" y="149540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87C96BEE-DBCD-4DAC-AD1F-6D2CAA3A5740}"/>
              </a:ext>
            </a:extLst>
          </p:cNvPr>
          <p:cNvSpPr/>
          <p:nvPr userDrawn="1"/>
        </p:nvSpPr>
        <p:spPr>
          <a:xfrm rot="15742194">
            <a:off x="178781" y="3196514"/>
            <a:ext cx="768387" cy="1257817"/>
          </a:xfrm>
          <a:custGeom>
            <a:avLst/>
            <a:gdLst>
              <a:gd name="connsiteX0" fmla="*/ 768387 w 768387"/>
              <a:gd name="connsiteY0" fmla="*/ 1257817 h 1257817"/>
              <a:gd name="connsiteX1" fmla="*/ 0 w 768387"/>
              <a:gd name="connsiteY1" fmla="*/ 1257817 h 1257817"/>
              <a:gd name="connsiteX2" fmla="*/ 0 w 768387"/>
              <a:gd name="connsiteY2" fmla="*/ 0 h 1257817"/>
              <a:gd name="connsiteX3" fmla="*/ 768387 w 768387"/>
              <a:gd name="connsiteY3" fmla="*/ 102935 h 12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257817">
                <a:moveTo>
                  <a:pt x="768387" y="1257817"/>
                </a:moveTo>
                <a:lnTo>
                  <a:pt x="0" y="1257817"/>
                </a:lnTo>
                <a:lnTo>
                  <a:pt x="0" y="0"/>
                </a:lnTo>
                <a:lnTo>
                  <a:pt x="768387" y="10293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6A38C584-A72C-4284-9728-047586A67C39}"/>
              </a:ext>
            </a:extLst>
          </p:cNvPr>
          <p:cNvSpPr/>
          <p:nvPr userDrawn="1"/>
        </p:nvSpPr>
        <p:spPr>
          <a:xfrm rot="18667152">
            <a:off x="430486" y="1666286"/>
            <a:ext cx="777923" cy="2298825"/>
          </a:xfrm>
          <a:custGeom>
            <a:avLst/>
            <a:gdLst>
              <a:gd name="connsiteX0" fmla="*/ 777923 w 777923"/>
              <a:gd name="connsiteY0" fmla="*/ 0 h 2298825"/>
              <a:gd name="connsiteX1" fmla="*/ 777923 w 777923"/>
              <a:gd name="connsiteY1" fmla="*/ 2298825 h 2298825"/>
              <a:gd name="connsiteX2" fmla="*/ 0 w 777923"/>
              <a:gd name="connsiteY2" fmla="*/ 2298825 h 2298825"/>
              <a:gd name="connsiteX3" fmla="*/ 0 w 777923"/>
              <a:gd name="connsiteY3" fmla="*/ 388791 h 2298825"/>
              <a:gd name="connsiteX4" fmla="*/ 445378 w 777923"/>
              <a:gd name="connsiteY4" fmla="*/ 0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777923" y="0"/>
                </a:moveTo>
                <a:lnTo>
                  <a:pt x="777923" y="2298825"/>
                </a:lnTo>
                <a:lnTo>
                  <a:pt x="0" y="2298825"/>
                </a:lnTo>
                <a:lnTo>
                  <a:pt x="0" y="388791"/>
                </a:lnTo>
                <a:lnTo>
                  <a:pt x="445378" y="0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ABFB93A8-8A91-4CBD-B897-6C42530BC10F}"/>
              </a:ext>
            </a:extLst>
          </p:cNvPr>
          <p:cNvSpPr/>
          <p:nvPr userDrawn="1"/>
        </p:nvSpPr>
        <p:spPr>
          <a:xfrm rot="18982577">
            <a:off x="-174630" y="2261645"/>
            <a:ext cx="777923" cy="1464661"/>
          </a:xfrm>
          <a:custGeom>
            <a:avLst/>
            <a:gdLst>
              <a:gd name="connsiteX0" fmla="*/ 777923 w 777923"/>
              <a:gd name="connsiteY0" fmla="*/ 0 h 1464661"/>
              <a:gd name="connsiteX1" fmla="*/ 777923 w 777923"/>
              <a:gd name="connsiteY1" fmla="*/ 1464661 h 1464661"/>
              <a:gd name="connsiteX2" fmla="*/ 0 w 777923"/>
              <a:gd name="connsiteY2" fmla="*/ 1464661 h 1464661"/>
              <a:gd name="connsiteX3" fmla="*/ 0 w 777923"/>
              <a:gd name="connsiteY3" fmla="*/ 816223 h 146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1464661">
                <a:moveTo>
                  <a:pt x="777923" y="0"/>
                </a:moveTo>
                <a:lnTo>
                  <a:pt x="777923" y="1464661"/>
                </a:lnTo>
                <a:lnTo>
                  <a:pt x="0" y="1464661"/>
                </a:lnTo>
                <a:lnTo>
                  <a:pt x="0" y="81622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D581728-24C7-4A4B-88F2-95F03A3E9A9F}"/>
              </a:ext>
            </a:extLst>
          </p:cNvPr>
          <p:cNvSpPr/>
          <p:nvPr userDrawn="1"/>
        </p:nvSpPr>
        <p:spPr>
          <a:xfrm rot="17498806">
            <a:off x="214448" y="1919726"/>
            <a:ext cx="777923" cy="1199486"/>
          </a:xfrm>
          <a:custGeom>
            <a:avLst/>
            <a:gdLst>
              <a:gd name="connsiteX0" fmla="*/ 777923 w 777923"/>
              <a:gd name="connsiteY0" fmla="*/ 0 h 1199486"/>
              <a:gd name="connsiteX1" fmla="*/ 777923 w 777923"/>
              <a:gd name="connsiteY1" fmla="*/ 1199486 h 1199486"/>
              <a:gd name="connsiteX2" fmla="*/ 0 w 777923"/>
              <a:gd name="connsiteY2" fmla="*/ 1199486 h 1199486"/>
              <a:gd name="connsiteX3" fmla="*/ 0 w 777923"/>
              <a:gd name="connsiteY3" fmla="*/ 94855 h 1199486"/>
              <a:gd name="connsiteX4" fmla="*/ 239006 w 777923"/>
              <a:gd name="connsiteY4" fmla="*/ 0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199486">
                <a:moveTo>
                  <a:pt x="777923" y="0"/>
                </a:moveTo>
                <a:lnTo>
                  <a:pt x="777923" y="1199486"/>
                </a:lnTo>
                <a:lnTo>
                  <a:pt x="0" y="1199486"/>
                </a:lnTo>
                <a:lnTo>
                  <a:pt x="0" y="94855"/>
                </a:lnTo>
                <a:lnTo>
                  <a:pt x="239006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736ABA4F-EC1A-4AB3-8CDA-8E6CBC546160}"/>
              </a:ext>
            </a:extLst>
          </p:cNvPr>
          <p:cNvSpPr/>
          <p:nvPr userDrawn="1"/>
        </p:nvSpPr>
        <p:spPr>
          <a:xfrm rot="1995718">
            <a:off x="-252890" y="3161248"/>
            <a:ext cx="629447" cy="1219214"/>
          </a:xfrm>
          <a:custGeom>
            <a:avLst/>
            <a:gdLst>
              <a:gd name="connsiteX0" fmla="*/ 0 w 629447"/>
              <a:gd name="connsiteY0" fmla="*/ 0 h 1219214"/>
              <a:gd name="connsiteX1" fmla="*/ 629447 w 629447"/>
              <a:gd name="connsiteY1" fmla="*/ 0 h 1219214"/>
              <a:gd name="connsiteX2" fmla="*/ 629447 w 629447"/>
              <a:gd name="connsiteY2" fmla="*/ 1219214 h 1219214"/>
              <a:gd name="connsiteX3" fmla="*/ 0 w 629447"/>
              <a:gd name="connsiteY3" fmla="*/ 259585 h 12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47" h="1219214">
                <a:moveTo>
                  <a:pt x="0" y="0"/>
                </a:moveTo>
                <a:lnTo>
                  <a:pt x="629447" y="0"/>
                </a:lnTo>
                <a:lnTo>
                  <a:pt x="629447" y="1219214"/>
                </a:lnTo>
                <a:lnTo>
                  <a:pt x="0" y="25958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B5E3C639-2344-43E7-8D39-78FA9041BA4F}"/>
              </a:ext>
            </a:extLst>
          </p:cNvPr>
          <p:cNvSpPr/>
          <p:nvPr userDrawn="1"/>
        </p:nvSpPr>
        <p:spPr>
          <a:xfrm rot="21059415">
            <a:off x="-106172" y="2731977"/>
            <a:ext cx="639777" cy="1186088"/>
          </a:xfrm>
          <a:custGeom>
            <a:avLst/>
            <a:gdLst>
              <a:gd name="connsiteX0" fmla="*/ 639777 w 639777"/>
              <a:gd name="connsiteY0" fmla="*/ 0 h 1186088"/>
              <a:gd name="connsiteX1" fmla="*/ 639777 w 639777"/>
              <a:gd name="connsiteY1" fmla="*/ 1186088 h 1186088"/>
              <a:gd name="connsiteX2" fmla="*/ 0 w 639777"/>
              <a:gd name="connsiteY2" fmla="*/ 1186088 h 1186088"/>
              <a:gd name="connsiteX3" fmla="*/ 188065 w 639777"/>
              <a:gd name="connsiteY3" fmla="*/ 0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77" h="1186088">
                <a:moveTo>
                  <a:pt x="639777" y="0"/>
                </a:moveTo>
                <a:lnTo>
                  <a:pt x="639777" y="1186088"/>
                </a:lnTo>
                <a:lnTo>
                  <a:pt x="0" y="1186088"/>
                </a:lnTo>
                <a:lnTo>
                  <a:pt x="18806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CB35D7B4-E4D9-45A2-B418-16A030E0011F}"/>
              </a:ext>
            </a:extLst>
          </p:cNvPr>
          <p:cNvSpPr/>
          <p:nvPr userDrawn="1"/>
        </p:nvSpPr>
        <p:spPr>
          <a:xfrm rot="17799975">
            <a:off x="247236" y="3652905"/>
            <a:ext cx="343574" cy="1131270"/>
          </a:xfrm>
          <a:custGeom>
            <a:avLst/>
            <a:gdLst>
              <a:gd name="connsiteX0" fmla="*/ 343574 w 343574"/>
              <a:gd name="connsiteY0" fmla="*/ 0 h 1131270"/>
              <a:gd name="connsiteX1" fmla="*/ 343574 w 343574"/>
              <a:gd name="connsiteY1" fmla="*/ 1131270 h 1131270"/>
              <a:gd name="connsiteX2" fmla="*/ 0 w 343574"/>
              <a:gd name="connsiteY2" fmla="*/ 1131270 h 1131270"/>
              <a:gd name="connsiteX3" fmla="*/ 0 w 343574"/>
              <a:gd name="connsiteY3" fmla="*/ 172546 h 113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131270">
                <a:moveTo>
                  <a:pt x="343574" y="0"/>
                </a:moveTo>
                <a:lnTo>
                  <a:pt x="343574" y="1131270"/>
                </a:lnTo>
                <a:lnTo>
                  <a:pt x="0" y="1131270"/>
                </a:lnTo>
                <a:lnTo>
                  <a:pt x="0" y="17254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6029A-C8FF-4786-BCB3-428F268524C7}"/>
              </a:ext>
            </a:extLst>
          </p:cNvPr>
          <p:cNvSpPr/>
          <p:nvPr userDrawn="1"/>
        </p:nvSpPr>
        <p:spPr>
          <a:xfrm rot="5679720">
            <a:off x="1568629" y="5629488"/>
            <a:ext cx="194153" cy="5705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2A9AB5-79DA-46F0-BE4F-C0D77E1460E5}"/>
              </a:ext>
            </a:extLst>
          </p:cNvPr>
          <p:cNvSpPr/>
          <p:nvPr userDrawn="1"/>
        </p:nvSpPr>
        <p:spPr>
          <a:xfrm rot="8604678">
            <a:off x="1264227" y="4237744"/>
            <a:ext cx="193367" cy="53312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8DF1FB72-2314-403F-8449-A3B3A95E091C}"/>
              </a:ext>
            </a:extLst>
          </p:cNvPr>
          <p:cNvSpPr/>
          <p:nvPr userDrawn="1"/>
        </p:nvSpPr>
        <p:spPr>
          <a:xfrm rot="8920103">
            <a:off x="1510758" y="-81786"/>
            <a:ext cx="238958" cy="518707"/>
          </a:xfrm>
          <a:custGeom>
            <a:avLst/>
            <a:gdLst>
              <a:gd name="connsiteX0" fmla="*/ 176418 w 238958"/>
              <a:gd name="connsiteY0" fmla="*/ 518707 h 518707"/>
              <a:gd name="connsiteX1" fmla="*/ 0 w 238958"/>
              <a:gd name="connsiteY1" fmla="*/ 411309 h 518707"/>
              <a:gd name="connsiteX2" fmla="*/ 0 w 238958"/>
              <a:gd name="connsiteY2" fmla="*/ 0 h 518707"/>
              <a:gd name="connsiteX3" fmla="*/ 238958 w 238958"/>
              <a:gd name="connsiteY3" fmla="*/ 0 h 518707"/>
              <a:gd name="connsiteX4" fmla="*/ 238958 w 238958"/>
              <a:gd name="connsiteY4" fmla="*/ 518707 h 5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58" h="518707">
                <a:moveTo>
                  <a:pt x="176418" y="518707"/>
                </a:moveTo>
                <a:lnTo>
                  <a:pt x="0" y="411309"/>
                </a:lnTo>
                <a:lnTo>
                  <a:pt x="0" y="0"/>
                </a:lnTo>
                <a:lnTo>
                  <a:pt x="238958" y="0"/>
                </a:lnTo>
                <a:lnTo>
                  <a:pt x="238958" y="51870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043F568C-17B0-41DA-914B-253F67DB3ECC}"/>
              </a:ext>
            </a:extLst>
          </p:cNvPr>
          <p:cNvSpPr/>
          <p:nvPr userDrawn="1"/>
        </p:nvSpPr>
        <p:spPr>
          <a:xfrm rot="5400000">
            <a:off x="-93489" y="4209581"/>
            <a:ext cx="777923" cy="609650"/>
          </a:xfrm>
          <a:custGeom>
            <a:avLst/>
            <a:gdLst>
              <a:gd name="connsiteX0" fmla="*/ 0 w 777923"/>
              <a:gd name="connsiteY0" fmla="*/ 609650 h 609650"/>
              <a:gd name="connsiteX1" fmla="*/ 0 w 777923"/>
              <a:gd name="connsiteY1" fmla="*/ 0 h 609650"/>
              <a:gd name="connsiteX2" fmla="*/ 777923 w 777923"/>
              <a:gd name="connsiteY2" fmla="*/ 0 h 609650"/>
              <a:gd name="connsiteX3" fmla="*/ 777923 w 777923"/>
              <a:gd name="connsiteY3" fmla="*/ 609650 h 6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609650">
                <a:moveTo>
                  <a:pt x="0" y="609650"/>
                </a:moveTo>
                <a:lnTo>
                  <a:pt x="0" y="0"/>
                </a:lnTo>
                <a:lnTo>
                  <a:pt x="777923" y="0"/>
                </a:lnTo>
                <a:lnTo>
                  <a:pt x="777923" y="60965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1D3AC447-2913-495C-B8BA-42508EDB8247}"/>
              </a:ext>
            </a:extLst>
          </p:cNvPr>
          <p:cNvSpPr/>
          <p:nvPr userDrawn="1"/>
        </p:nvSpPr>
        <p:spPr>
          <a:xfrm rot="13533244">
            <a:off x="1201777" y="6360525"/>
            <a:ext cx="550616" cy="564416"/>
          </a:xfrm>
          <a:custGeom>
            <a:avLst/>
            <a:gdLst>
              <a:gd name="connsiteX0" fmla="*/ 550616 w 550616"/>
              <a:gd name="connsiteY0" fmla="*/ 564416 h 564416"/>
              <a:gd name="connsiteX1" fmla="*/ 0 w 550616"/>
              <a:gd name="connsiteY1" fmla="*/ 564416 h 564416"/>
              <a:gd name="connsiteX2" fmla="*/ 0 w 550616"/>
              <a:gd name="connsiteY2" fmla="*/ 220300 h 564416"/>
              <a:gd name="connsiteX3" fmla="*/ 216079 w 550616"/>
              <a:gd name="connsiteY3" fmla="*/ 0 h 564416"/>
              <a:gd name="connsiteX4" fmla="*/ 550616 w 550616"/>
              <a:gd name="connsiteY4" fmla="*/ 0 h 56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16" h="564416">
                <a:moveTo>
                  <a:pt x="550616" y="564416"/>
                </a:moveTo>
                <a:lnTo>
                  <a:pt x="0" y="564416"/>
                </a:lnTo>
                <a:lnTo>
                  <a:pt x="0" y="220300"/>
                </a:lnTo>
                <a:lnTo>
                  <a:pt x="216079" y="0"/>
                </a:lnTo>
                <a:lnTo>
                  <a:pt x="550616" y="0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FA13820A-23F1-4235-82CF-A1E31C6EE266}"/>
              </a:ext>
            </a:extLst>
          </p:cNvPr>
          <p:cNvSpPr/>
          <p:nvPr userDrawn="1"/>
        </p:nvSpPr>
        <p:spPr>
          <a:xfrm rot="15531050">
            <a:off x="-242114" y="4156767"/>
            <a:ext cx="1072551" cy="830086"/>
          </a:xfrm>
          <a:custGeom>
            <a:avLst/>
            <a:gdLst>
              <a:gd name="connsiteX0" fmla="*/ 1072551 w 1072551"/>
              <a:gd name="connsiteY0" fmla="*/ 830086 h 830086"/>
              <a:gd name="connsiteX1" fmla="*/ 0 w 1072551"/>
              <a:gd name="connsiteY1" fmla="*/ 830086 h 830086"/>
              <a:gd name="connsiteX2" fmla="*/ 0 w 1072551"/>
              <a:gd name="connsiteY2" fmla="*/ 0 h 830086"/>
              <a:gd name="connsiteX3" fmla="*/ 699490 w 1072551"/>
              <a:gd name="connsiteY3" fmla="*/ 137858 h 830086"/>
              <a:gd name="connsiteX4" fmla="*/ 1072551 w 1072551"/>
              <a:gd name="connsiteY4" fmla="*/ 211382 h 8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830086">
                <a:moveTo>
                  <a:pt x="1072551" y="830086"/>
                </a:moveTo>
                <a:lnTo>
                  <a:pt x="0" y="830086"/>
                </a:lnTo>
                <a:lnTo>
                  <a:pt x="0" y="0"/>
                </a:lnTo>
                <a:lnTo>
                  <a:pt x="699490" y="137858"/>
                </a:lnTo>
                <a:lnTo>
                  <a:pt x="1072551" y="211382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F6B0E6-D2DE-4273-9530-E87A35FE6034}"/>
              </a:ext>
            </a:extLst>
          </p:cNvPr>
          <p:cNvSpPr/>
          <p:nvPr userDrawn="1"/>
        </p:nvSpPr>
        <p:spPr>
          <a:xfrm rot="3244216">
            <a:off x="1144173" y="328197"/>
            <a:ext cx="151516" cy="1637731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id="{E606A505-24B4-4E4A-B326-C37B6C58CD8D}"/>
              </a:ext>
            </a:extLst>
          </p:cNvPr>
          <p:cNvSpPr/>
          <p:nvPr/>
        </p:nvSpPr>
        <p:spPr>
          <a:xfrm>
            <a:off x="-7390" y="4220832"/>
            <a:ext cx="2658173" cy="2637168"/>
          </a:xfrm>
          <a:custGeom>
            <a:avLst/>
            <a:gdLst>
              <a:gd name="connsiteX0" fmla="*/ 1037898 w 2658173"/>
              <a:gd name="connsiteY0" fmla="*/ 2635885 h 2637168"/>
              <a:gd name="connsiteX1" fmla="*/ 1038512 w 2658173"/>
              <a:gd name="connsiteY1" fmla="*/ 2637168 h 2637168"/>
              <a:gd name="connsiteX2" fmla="*/ 1038243 w 2658173"/>
              <a:gd name="connsiteY2" fmla="*/ 2637168 h 2637168"/>
              <a:gd name="connsiteX3" fmla="*/ 1066923 w 2658173"/>
              <a:gd name="connsiteY3" fmla="*/ 2627971 h 2637168"/>
              <a:gd name="connsiteX4" fmla="*/ 1070512 w 2658173"/>
              <a:gd name="connsiteY4" fmla="*/ 2637168 h 2637168"/>
              <a:gd name="connsiteX5" fmla="*/ 1063997 w 2658173"/>
              <a:gd name="connsiteY5" fmla="*/ 2637168 h 2637168"/>
              <a:gd name="connsiteX6" fmla="*/ 243675 w 2658173"/>
              <a:gd name="connsiteY6" fmla="*/ 2627970 h 2637168"/>
              <a:gd name="connsiteX7" fmla="*/ 240674 w 2658173"/>
              <a:gd name="connsiteY7" fmla="*/ 2637168 h 2637168"/>
              <a:gd name="connsiteX8" fmla="*/ 235772 w 2658173"/>
              <a:gd name="connsiteY8" fmla="*/ 2637168 h 2637168"/>
              <a:gd name="connsiteX9" fmla="*/ 1037898 w 2658173"/>
              <a:gd name="connsiteY9" fmla="*/ 2622692 h 2637168"/>
              <a:gd name="connsiteX10" fmla="*/ 1040537 w 2658173"/>
              <a:gd name="connsiteY10" fmla="*/ 2630608 h 2637168"/>
              <a:gd name="connsiteX11" fmla="*/ 1037898 w 2658173"/>
              <a:gd name="connsiteY11" fmla="*/ 2622692 h 2637168"/>
              <a:gd name="connsiteX12" fmla="*/ 212008 w 2658173"/>
              <a:gd name="connsiteY12" fmla="*/ 2612139 h 2637168"/>
              <a:gd name="connsiteX13" fmla="*/ 209369 w 2658173"/>
              <a:gd name="connsiteY13" fmla="*/ 2625332 h 2637168"/>
              <a:gd name="connsiteX14" fmla="*/ 212008 w 2658173"/>
              <a:gd name="connsiteY14" fmla="*/ 2612139 h 2637168"/>
              <a:gd name="connsiteX15" fmla="*/ 821536 w 2658173"/>
              <a:gd name="connsiteY15" fmla="*/ 2596306 h 2637168"/>
              <a:gd name="connsiteX16" fmla="*/ 815654 w 2658173"/>
              <a:gd name="connsiteY16" fmla="*/ 2637168 h 2637168"/>
              <a:gd name="connsiteX17" fmla="*/ 800795 w 2658173"/>
              <a:gd name="connsiteY17" fmla="*/ 2637168 h 2637168"/>
              <a:gd name="connsiteX18" fmla="*/ 167151 w 2658173"/>
              <a:gd name="connsiteY18" fmla="*/ 2572558 h 2637168"/>
              <a:gd name="connsiteX19" fmla="*/ 169790 w 2658173"/>
              <a:gd name="connsiteY19" fmla="*/ 2583112 h 2637168"/>
              <a:gd name="connsiteX20" fmla="*/ 167151 w 2658173"/>
              <a:gd name="connsiteY20" fmla="*/ 2572558 h 2637168"/>
              <a:gd name="connsiteX21" fmla="*/ 404382 w 2658173"/>
              <a:gd name="connsiteY21" fmla="*/ 2565097 h 2637168"/>
              <a:gd name="connsiteX22" fmla="*/ 412546 w 2658173"/>
              <a:gd name="connsiteY22" fmla="*/ 2593669 h 2637168"/>
              <a:gd name="connsiteX23" fmla="*/ 394075 w 2658173"/>
              <a:gd name="connsiteY23" fmla="*/ 2569921 h 2637168"/>
              <a:gd name="connsiteX24" fmla="*/ 404382 w 2658173"/>
              <a:gd name="connsiteY24" fmla="*/ 2565097 h 2637168"/>
              <a:gd name="connsiteX25" fmla="*/ 771402 w 2658173"/>
              <a:gd name="connsiteY25" fmla="*/ 2556727 h 2637168"/>
              <a:gd name="connsiteX26" fmla="*/ 771402 w 2658173"/>
              <a:gd name="connsiteY26" fmla="*/ 2577836 h 2637168"/>
              <a:gd name="connsiteX27" fmla="*/ 771402 w 2658173"/>
              <a:gd name="connsiteY27" fmla="*/ 2556727 h 2637168"/>
              <a:gd name="connsiteX28" fmla="*/ 436292 w 2658173"/>
              <a:gd name="connsiteY28" fmla="*/ 2554089 h 2637168"/>
              <a:gd name="connsiteX29" fmla="*/ 438931 w 2658173"/>
              <a:gd name="connsiteY29" fmla="*/ 2569921 h 2637168"/>
              <a:gd name="connsiteX30" fmla="*/ 436292 w 2658173"/>
              <a:gd name="connsiteY30" fmla="*/ 2554089 h 2637168"/>
              <a:gd name="connsiteX31" fmla="*/ 1165213 w 2658173"/>
              <a:gd name="connsiteY31" fmla="*/ 2553098 h 2637168"/>
              <a:gd name="connsiteX32" fmla="*/ 1183023 w 2658173"/>
              <a:gd name="connsiteY32" fmla="*/ 2609499 h 2637168"/>
              <a:gd name="connsiteX33" fmla="*/ 1143444 w 2658173"/>
              <a:gd name="connsiteY33" fmla="*/ 2567281 h 2637168"/>
              <a:gd name="connsiteX34" fmla="*/ 1165213 w 2658173"/>
              <a:gd name="connsiteY34" fmla="*/ 2553098 h 2637168"/>
              <a:gd name="connsiteX35" fmla="*/ 594779 w 2658173"/>
              <a:gd name="connsiteY35" fmla="*/ 2540235 h 2637168"/>
              <a:gd name="connsiteX36" fmla="*/ 581421 w 2658173"/>
              <a:gd name="connsiteY36" fmla="*/ 2546172 h 2637168"/>
              <a:gd name="connsiteX37" fmla="*/ 594779 w 2658173"/>
              <a:gd name="connsiteY37" fmla="*/ 2540235 h 2637168"/>
              <a:gd name="connsiteX38" fmla="*/ 752933 w 2658173"/>
              <a:gd name="connsiteY38" fmla="*/ 2506593 h 2637168"/>
              <a:gd name="connsiteX39" fmla="*/ 747655 w 2658173"/>
              <a:gd name="connsiteY39" fmla="*/ 2519786 h 2637168"/>
              <a:gd name="connsiteX40" fmla="*/ 752933 w 2658173"/>
              <a:gd name="connsiteY40" fmla="*/ 2506593 h 2637168"/>
              <a:gd name="connsiteX41" fmla="*/ 185622 w 2658173"/>
              <a:gd name="connsiteY41" fmla="*/ 2493400 h 2637168"/>
              <a:gd name="connsiteX42" fmla="*/ 175067 w 2658173"/>
              <a:gd name="connsiteY42" fmla="*/ 2519786 h 2637168"/>
              <a:gd name="connsiteX43" fmla="*/ 185622 w 2658173"/>
              <a:gd name="connsiteY43" fmla="*/ 2493400 h 2637168"/>
              <a:gd name="connsiteX44" fmla="*/ 502260 w 2658173"/>
              <a:gd name="connsiteY44" fmla="*/ 2485483 h 2637168"/>
              <a:gd name="connsiteX45" fmla="*/ 499621 w 2658173"/>
              <a:gd name="connsiteY45" fmla="*/ 2493399 h 2637168"/>
              <a:gd name="connsiteX46" fmla="*/ 502260 w 2658173"/>
              <a:gd name="connsiteY46" fmla="*/ 2485483 h 2637168"/>
              <a:gd name="connsiteX47" fmla="*/ 751160 w 2658173"/>
              <a:gd name="connsiteY47" fmla="*/ 2479876 h 2637168"/>
              <a:gd name="connsiteX48" fmla="*/ 758211 w 2658173"/>
              <a:gd name="connsiteY48" fmla="*/ 2482844 h 2637168"/>
              <a:gd name="connsiteX49" fmla="*/ 751160 w 2658173"/>
              <a:gd name="connsiteY49" fmla="*/ 2479876 h 2637168"/>
              <a:gd name="connsiteX50" fmla="*/ 1231179 w 2658173"/>
              <a:gd name="connsiteY50" fmla="*/ 2469651 h 2637168"/>
              <a:gd name="connsiteX51" fmla="*/ 1238435 w 2658173"/>
              <a:gd name="connsiteY51" fmla="*/ 2472289 h 2637168"/>
              <a:gd name="connsiteX52" fmla="*/ 1227881 w 2658173"/>
              <a:gd name="connsiteY52" fmla="*/ 2474928 h 2637168"/>
              <a:gd name="connsiteX53" fmla="*/ 1231179 w 2658173"/>
              <a:gd name="connsiteY53" fmla="*/ 2469651 h 2637168"/>
              <a:gd name="connsiteX54" fmla="*/ 1008027 w 2658173"/>
              <a:gd name="connsiteY54" fmla="*/ 2461878 h 2637168"/>
              <a:gd name="connsiteX55" fmla="*/ 1009525 w 2658173"/>
              <a:gd name="connsiteY55" fmla="*/ 2463709 h 2637168"/>
              <a:gd name="connsiteX56" fmla="*/ 1008461 w 2658173"/>
              <a:gd name="connsiteY56" fmla="*/ 2463962 h 2637168"/>
              <a:gd name="connsiteX57" fmla="*/ 539199 w 2658173"/>
              <a:gd name="connsiteY57" fmla="*/ 2456458 h 2637168"/>
              <a:gd name="connsiteX58" fmla="*/ 531283 w 2658173"/>
              <a:gd name="connsiteY58" fmla="*/ 2480206 h 2637168"/>
              <a:gd name="connsiteX59" fmla="*/ 539199 w 2658173"/>
              <a:gd name="connsiteY59" fmla="*/ 2456458 h 2637168"/>
              <a:gd name="connsiteX60" fmla="*/ 544476 w 2658173"/>
              <a:gd name="connsiteY60" fmla="*/ 2440626 h 2637168"/>
              <a:gd name="connsiteX61" fmla="*/ 533922 w 2658173"/>
              <a:gd name="connsiteY61" fmla="*/ 2448542 h 2637168"/>
              <a:gd name="connsiteX62" fmla="*/ 544476 w 2658173"/>
              <a:gd name="connsiteY62" fmla="*/ 2440626 h 2637168"/>
              <a:gd name="connsiteX63" fmla="*/ 715993 w 2658173"/>
              <a:gd name="connsiteY63" fmla="*/ 2437988 h 2637168"/>
              <a:gd name="connsiteX64" fmla="*/ 713353 w 2658173"/>
              <a:gd name="connsiteY64" fmla="*/ 2453820 h 2637168"/>
              <a:gd name="connsiteX65" fmla="*/ 715993 w 2658173"/>
              <a:gd name="connsiteY65" fmla="*/ 2437988 h 2637168"/>
              <a:gd name="connsiteX66" fmla="*/ 391440 w 2658173"/>
              <a:gd name="connsiteY66" fmla="*/ 2435349 h 2637168"/>
              <a:gd name="connsiteX67" fmla="*/ 248952 w 2658173"/>
              <a:gd name="connsiteY67" fmla="*/ 2625331 h 2637168"/>
              <a:gd name="connsiteX68" fmla="*/ 391440 w 2658173"/>
              <a:gd name="connsiteY68" fmla="*/ 2435349 h 2637168"/>
              <a:gd name="connsiteX69" fmla="*/ 578783 w 2658173"/>
              <a:gd name="connsiteY69" fmla="*/ 2403686 h 2637168"/>
              <a:gd name="connsiteX70" fmla="*/ 578783 w 2658173"/>
              <a:gd name="connsiteY70" fmla="*/ 2403686 h 2637168"/>
              <a:gd name="connsiteX71" fmla="*/ 1051092 w 2658173"/>
              <a:gd name="connsiteY71" fmla="*/ 2401047 h 2637168"/>
              <a:gd name="connsiteX72" fmla="*/ 1069562 w 2658173"/>
              <a:gd name="connsiteY72" fmla="*/ 2467013 h 2637168"/>
              <a:gd name="connsiteX73" fmla="*/ 1072201 w 2658173"/>
              <a:gd name="connsiteY73" fmla="*/ 2448542 h 2637168"/>
              <a:gd name="connsiteX74" fmla="*/ 1051092 w 2658173"/>
              <a:gd name="connsiteY74" fmla="*/ 2401047 h 2637168"/>
              <a:gd name="connsiteX75" fmla="*/ 636837 w 2658173"/>
              <a:gd name="connsiteY75" fmla="*/ 2393130 h 2637168"/>
              <a:gd name="connsiteX76" fmla="*/ 526011 w 2658173"/>
              <a:gd name="connsiteY76" fmla="*/ 2540894 h 2637168"/>
              <a:gd name="connsiteX77" fmla="*/ 636837 w 2658173"/>
              <a:gd name="connsiteY77" fmla="*/ 2393130 h 2637168"/>
              <a:gd name="connsiteX78" fmla="*/ 1028493 w 2658173"/>
              <a:gd name="connsiteY78" fmla="*/ 2388111 h 2637168"/>
              <a:gd name="connsiteX79" fmla="*/ 1024705 w 2658173"/>
              <a:gd name="connsiteY79" fmla="*/ 2390492 h 2637168"/>
              <a:gd name="connsiteX80" fmla="*/ 1028493 w 2658173"/>
              <a:gd name="connsiteY80" fmla="*/ 2388111 h 2637168"/>
              <a:gd name="connsiteX81" fmla="*/ 1687004 w 2658173"/>
              <a:gd name="connsiteY81" fmla="*/ 2387854 h 2637168"/>
              <a:gd name="connsiteX82" fmla="*/ 1681727 w 2658173"/>
              <a:gd name="connsiteY82" fmla="*/ 2401047 h 2637168"/>
              <a:gd name="connsiteX83" fmla="*/ 1687004 w 2658173"/>
              <a:gd name="connsiteY83" fmla="*/ 2387854 h 2637168"/>
              <a:gd name="connsiteX84" fmla="*/ 1402031 w 2658173"/>
              <a:gd name="connsiteY84" fmla="*/ 2387853 h 2637168"/>
              <a:gd name="connsiteX85" fmla="*/ 1404669 w 2658173"/>
              <a:gd name="connsiteY85" fmla="*/ 2432710 h 2637168"/>
              <a:gd name="connsiteX86" fmla="*/ 1402031 w 2658173"/>
              <a:gd name="connsiteY86" fmla="*/ 2387853 h 2637168"/>
              <a:gd name="connsiteX87" fmla="*/ 496982 w 2658173"/>
              <a:gd name="connsiteY87" fmla="*/ 2387853 h 2637168"/>
              <a:gd name="connsiteX88" fmla="*/ 491705 w 2658173"/>
              <a:gd name="connsiteY88" fmla="*/ 2398408 h 2637168"/>
              <a:gd name="connsiteX89" fmla="*/ 496982 w 2658173"/>
              <a:gd name="connsiteY89" fmla="*/ 2387853 h 2637168"/>
              <a:gd name="connsiteX90" fmla="*/ 1763526 w 2658173"/>
              <a:gd name="connsiteY90" fmla="*/ 2385216 h 2637168"/>
              <a:gd name="connsiteX91" fmla="*/ 1760887 w 2658173"/>
              <a:gd name="connsiteY91" fmla="*/ 2414241 h 2637168"/>
              <a:gd name="connsiteX92" fmla="*/ 1763526 w 2658173"/>
              <a:gd name="connsiteY92" fmla="*/ 2385216 h 2637168"/>
              <a:gd name="connsiteX93" fmla="*/ 1214432 w 2658173"/>
              <a:gd name="connsiteY93" fmla="*/ 2380765 h 2637168"/>
              <a:gd name="connsiteX94" fmla="*/ 1213698 w 2658173"/>
              <a:gd name="connsiteY94" fmla="*/ 2625332 h 2637168"/>
              <a:gd name="connsiteX95" fmla="*/ 1213734 w 2658173"/>
              <a:gd name="connsiteY95" fmla="*/ 2637168 h 2637168"/>
              <a:gd name="connsiteX96" fmla="*/ 1200415 w 2658173"/>
              <a:gd name="connsiteY96" fmla="*/ 2637168 h 2637168"/>
              <a:gd name="connsiteX97" fmla="*/ 1199335 w 2658173"/>
              <a:gd name="connsiteY97" fmla="*/ 2602795 h 2637168"/>
              <a:gd name="connsiteX98" fmla="*/ 1203144 w 2658173"/>
              <a:gd name="connsiteY98" fmla="*/ 2464704 h 2637168"/>
              <a:gd name="connsiteX99" fmla="*/ 621001 w 2658173"/>
              <a:gd name="connsiteY99" fmla="*/ 2372805 h 2637168"/>
              <a:gd name="connsiteX100" fmla="*/ 628917 w 2658173"/>
              <a:gd name="connsiteY100" fmla="*/ 2374991 h 2637168"/>
              <a:gd name="connsiteX101" fmla="*/ 621002 w 2658173"/>
              <a:gd name="connsiteY101" fmla="*/ 2398409 h 2637168"/>
              <a:gd name="connsiteX102" fmla="*/ 605169 w 2658173"/>
              <a:gd name="connsiteY102" fmla="*/ 2377300 h 2637168"/>
              <a:gd name="connsiteX103" fmla="*/ 621001 w 2658173"/>
              <a:gd name="connsiteY103" fmla="*/ 2372805 h 2637168"/>
              <a:gd name="connsiteX104" fmla="*/ 1043176 w 2658173"/>
              <a:gd name="connsiteY104" fmla="*/ 2364106 h 2637168"/>
              <a:gd name="connsiteX105" fmla="*/ 1043176 w 2658173"/>
              <a:gd name="connsiteY105" fmla="*/ 2364106 h 2637168"/>
              <a:gd name="connsiteX106" fmla="*/ 801168 w 2658173"/>
              <a:gd name="connsiteY106" fmla="*/ 2356974 h 2637168"/>
              <a:gd name="connsiteX107" fmla="*/ 800426 w 2658173"/>
              <a:gd name="connsiteY107" fmla="*/ 2358829 h 2637168"/>
              <a:gd name="connsiteX108" fmla="*/ 801168 w 2658173"/>
              <a:gd name="connsiteY108" fmla="*/ 2356974 h 2637168"/>
              <a:gd name="connsiteX109" fmla="*/ 462682 w 2658173"/>
              <a:gd name="connsiteY109" fmla="*/ 2350912 h 2637168"/>
              <a:gd name="connsiteX110" fmla="*/ 428380 w 2658173"/>
              <a:gd name="connsiteY110" fmla="*/ 2395769 h 2637168"/>
              <a:gd name="connsiteX111" fmla="*/ 462682 w 2658173"/>
              <a:gd name="connsiteY111" fmla="*/ 2350912 h 2637168"/>
              <a:gd name="connsiteX112" fmla="*/ 1299125 w 2658173"/>
              <a:gd name="connsiteY112" fmla="*/ 2345634 h 2637168"/>
              <a:gd name="connsiteX113" fmla="*/ 1307041 w 2658173"/>
              <a:gd name="connsiteY113" fmla="*/ 2398407 h 2637168"/>
              <a:gd name="connsiteX114" fmla="*/ 1299125 w 2658173"/>
              <a:gd name="connsiteY114" fmla="*/ 2345634 h 2637168"/>
              <a:gd name="connsiteX115" fmla="*/ 1541879 w 2658173"/>
              <a:gd name="connsiteY115" fmla="*/ 2329802 h 2637168"/>
              <a:gd name="connsiteX116" fmla="*/ 1594653 w 2658173"/>
              <a:gd name="connsiteY116" fmla="*/ 2467012 h 2637168"/>
              <a:gd name="connsiteX117" fmla="*/ 1541879 w 2658173"/>
              <a:gd name="connsiteY117" fmla="*/ 2329802 h 2637168"/>
              <a:gd name="connsiteX118" fmla="*/ 2218114 w 2658173"/>
              <a:gd name="connsiteY118" fmla="*/ 2328650 h 2637168"/>
              <a:gd name="connsiteX119" fmla="*/ 2217372 w 2658173"/>
              <a:gd name="connsiteY119" fmla="*/ 2350913 h 2637168"/>
              <a:gd name="connsiteX120" fmla="*/ 2218114 w 2658173"/>
              <a:gd name="connsiteY120" fmla="*/ 2328650 h 2637168"/>
              <a:gd name="connsiteX121" fmla="*/ 1298219 w 2658173"/>
              <a:gd name="connsiteY121" fmla="*/ 2310673 h 2637168"/>
              <a:gd name="connsiteX122" fmla="*/ 1288571 w 2658173"/>
              <a:gd name="connsiteY122" fmla="*/ 2316610 h 2637168"/>
              <a:gd name="connsiteX123" fmla="*/ 1298219 w 2658173"/>
              <a:gd name="connsiteY123" fmla="*/ 2310673 h 2637168"/>
              <a:gd name="connsiteX124" fmla="*/ 486098 w 2658173"/>
              <a:gd name="connsiteY124" fmla="*/ 2295171 h 2637168"/>
              <a:gd name="connsiteX125" fmla="*/ 491705 w 2658173"/>
              <a:gd name="connsiteY125" fmla="*/ 2295501 h 2637168"/>
              <a:gd name="connsiteX126" fmla="*/ 486428 w 2658173"/>
              <a:gd name="connsiteY126" fmla="*/ 2300778 h 2637168"/>
              <a:gd name="connsiteX127" fmla="*/ 486098 w 2658173"/>
              <a:gd name="connsiteY127" fmla="*/ 2295171 h 2637168"/>
              <a:gd name="connsiteX128" fmla="*/ 172429 w 2658173"/>
              <a:gd name="connsiteY128" fmla="*/ 2288904 h 2637168"/>
              <a:gd name="connsiteX129" fmla="*/ 180345 w 2658173"/>
              <a:gd name="connsiteY129" fmla="*/ 2290223 h 2637168"/>
              <a:gd name="connsiteX130" fmla="*/ 172429 w 2658173"/>
              <a:gd name="connsiteY130" fmla="*/ 2295500 h 2637168"/>
              <a:gd name="connsiteX131" fmla="*/ 172429 w 2658173"/>
              <a:gd name="connsiteY131" fmla="*/ 2288904 h 2637168"/>
              <a:gd name="connsiteX132" fmla="*/ 2119742 w 2658173"/>
              <a:gd name="connsiteY132" fmla="*/ 2287585 h 2637168"/>
              <a:gd name="connsiteX133" fmla="*/ 2117103 w 2658173"/>
              <a:gd name="connsiteY133" fmla="*/ 2295501 h 2637168"/>
              <a:gd name="connsiteX134" fmla="*/ 2119742 w 2658173"/>
              <a:gd name="connsiteY134" fmla="*/ 2287585 h 2637168"/>
              <a:gd name="connsiteX135" fmla="*/ 814361 w 2658173"/>
              <a:gd name="connsiteY135" fmla="*/ 2276494 h 2637168"/>
              <a:gd name="connsiteX136" fmla="*/ 813619 w 2658173"/>
              <a:gd name="connsiteY136" fmla="*/ 2337719 h 2637168"/>
              <a:gd name="connsiteX137" fmla="*/ 816257 w 2658173"/>
              <a:gd name="connsiteY137" fmla="*/ 2287585 h 2637168"/>
              <a:gd name="connsiteX138" fmla="*/ 814361 w 2658173"/>
              <a:gd name="connsiteY138" fmla="*/ 2276494 h 2637168"/>
              <a:gd name="connsiteX139" fmla="*/ 1848623 w 2658173"/>
              <a:gd name="connsiteY139" fmla="*/ 2272414 h 2637168"/>
              <a:gd name="connsiteX140" fmla="*/ 1858518 w 2658173"/>
              <a:gd name="connsiteY140" fmla="*/ 2284947 h 2637168"/>
              <a:gd name="connsiteX141" fmla="*/ 1834769 w 2658173"/>
              <a:gd name="connsiteY141" fmla="*/ 2279670 h 2637168"/>
              <a:gd name="connsiteX142" fmla="*/ 1848623 w 2658173"/>
              <a:gd name="connsiteY142" fmla="*/ 2272414 h 2637168"/>
              <a:gd name="connsiteX143" fmla="*/ 1085394 w 2658173"/>
              <a:gd name="connsiteY143" fmla="*/ 2263837 h 2637168"/>
              <a:gd name="connsiteX144" fmla="*/ 1072201 w 2658173"/>
              <a:gd name="connsiteY144" fmla="*/ 2379938 h 2637168"/>
              <a:gd name="connsiteX145" fmla="*/ 1085394 w 2658173"/>
              <a:gd name="connsiteY145" fmla="*/ 2263837 h 2637168"/>
              <a:gd name="connsiteX146" fmla="*/ 396715 w 2658173"/>
              <a:gd name="connsiteY146" fmla="*/ 2263837 h 2637168"/>
              <a:gd name="connsiteX147" fmla="*/ 394076 w 2658173"/>
              <a:gd name="connsiteY147" fmla="*/ 2300778 h 2637168"/>
              <a:gd name="connsiteX148" fmla="*/ 396715 w 2658173"/>
              <a:gd name="connsiteY148" fmla="*/ 2263837 h 2637168"/>
              <a:gd name="connsiteX149" fmla="*/ 527000 w 2658173"/>
              <a:gd name="connsiteY149" fmla="*/ 2261198 h 2637168"/>
              <a:gd name="connsiteX150" fmla="*/ 494346 w 2658173"/>
              <a:gd name="connsiteY150" fmla="*/ 2308693 h 2637168"/>
              <a:gd name="connsiteX151" fmla="*/ 518094 w 2658173"/>
              <a:gd name="connsiteY151" fmla="*/ 2269114 h 2637168"/>
              <a:gd name="connsiteX152" fmla="*/ 527000 w 2658173"/>
              <a:gd name="connsiteY152" fmla="*/ 2261198 h 2637168"/>
              <a:gd name="connsiteX153" fmla="*/ 1404010 w 2658173"/>
              <a:gd name="connsiteY153" fmla="*/ 2250645 h 2637168"/>
              <a:gd name="connsiteX154" fmla="*/ 1433694 w 2658173"/>
              <a:gd name="connsiteY154" fmla="*/ 2261199 h 2637168"/>
              <a:gd name="connsiteX155" fmla="*/ 1438972 w 2658173"/>
              <a:gd name="connsiteY155" fmla="*/ 2263838 h 2637168"/>
              <a:gd name="connsiteX156" fmla="*/ 1378283 w 2658173"/>
              <a:gd name="connsiteY156" fmla="*/ 2263838 h 2637168"/>
              <a:gd name="connsiteX157" fmla="*/ 1404010 w 2658173"/>
              <a:gd name="connsiteY157" fmla="*/ 2250645 h 2637168"/>
              <a:gd name="connsiteX158" fmla="*/ 536524 w 2658173"/>
              <a:gd name="connsiteY158" fmla="*/ 2243553 h 2637168"/>
              <a:gd name="connsiteX159" fmla="*/ 557674 w 2658173"/>
              <a:gd name="connsiteY159" fmla="*/ 2248005 h 2637168"/>
              <a:gd name="connsiteX160" fmla="*/ 536524 w 2658173"/>
              <a:gd name="connsiteY160" fmla="*/ 2243553 h 2637168"/>
              <a:gd name="connsiteX161" fmla="*/ 1065604 w 2658173"/>
              <a:gd name="connsiteY161" fmla="*/ 2243264 h 2637168"/>
              <a:gd name="connsiteX162" fmla="*/ 1053730 w 2658173"/>
              <a:gd name="connsiteY162" fmla="*/ 2253283 h 2637168"/>
              <a:gd name="connsiteX163" fmla="*/ 1065604 w 2658173"/>
              <a:gd name="connsiteY163" fmla="*/ 2243264 h 2637168"/>
              <a:gd name="connsiteX164" fmla="*/ 458393 w 2658173"/>
              <a:gd name="connsiteY164" fmla="*/ 2233823 h 2637168"/>
              <a:gd name="connsiteX165" fmla="*/ 470597 w 2658173"/>
              <a:gd name="connsiteY165" fmla="*/ 2242729 h 2637168"/>
              <a:gd name="connsiteX166" fmla="*/ 444211 w 2658173"/>
              <a:gd name="connsiteY166" fmla="*/ 2242729 h 2637168"/>
              <a:gd name="connsiteX167" fmla="*/ 458393 w 2658173"/>
              <a:gd name="connsiteY167" fmla="*/ 2233823 h 2637168"/>
              <a:gd name="connsiteX168" fmla="*/ 1533964 w 2658173"/>
              <a:gd name="connsiteY168" fmla="*/ 2213703 h 2637168"/>
              <a:gd name="connsiteX169" fmla="*/ 1507577 w 2658173"/>
              <a:gd name="connsiteY169" fmla="*/ 2229535 h 2637168"/>
              <a:gd name="connsiteX170" fmla="*/ 1533964 w 2658173"/>
              <a:gd name="connsiteY170" fmla="*/ 2213703 h 2637168"/>
              <a:gd name="connsiteX171" fmla="*/ 388798 w 2658173"/>
              <a:gd name="connsiteY171" fmla="*/ 2213703 h 2637168"/>
              <a:gd name="connsiteX172" fmla="*/ 391437 w 2658173"/>
              <a:gd name="connsiteY172" fmla="*/ 2221619 h 2637168"/>
              <a:gd name="connsiteX173" fmla="*/ 388798 w 2658173"/>
              <a:gd name="connsiteY173" fmla="*/ 2213703 h 2637168"/>
              <a:gd name="connsiteX174" fmla="*/ 399353 w 2658173"/>
              <a:gd name="connsiteY174" fmla="*/ 2205787 h 2637168"/>
              <a:gd name="connsiteX175" fmla="*/ 401992 w 2658173"/>
              <a:gd name="connsiteY175" fmla="*/ 2216341 h 2637168"/>
              <a:gd name="connsiteX176" fmla="*/ 399353 w 2658173"/>
              <a:gd name="connsiteY176" fmla="*/ 2205787 h 2637168"/>
              <a:gd name="connsiteX177" fmla="*/ 188266 w 2658173"/>
              <a:gd name="connsiteY177" fmla="*/ 2205787 h 2637168"/>
              <a:gd name="connsiteX178" fmla="*/ 122300 w 2658173"/>
              <a:gd name="connsiteY178" fmla="*/ 2240089 h 2637168"/>
              <a:gd name="connsiteX179" fmla="*/ 188266 w 2658173"/>
              <a:gd name="connsiteY179" fmla="*/ 2205787 h 2637168"/>
              <a:gd name="connsiteX180" fmla="*/ 809619 w 2658173"/>
              <a:gd name="connsiteY180" fmla="*/ 2202777 h 2637168"/>
              <a:gd name="connsiteX181" fmla="*/ 818896 w 2658173"/>
              <a:gd name="connsiteY181" fmla="*/ 2226896 h 2637168"/>
              <a:gd name="connsiteX182" fmla="*/ 809619 w 2658173"/>
              <a:gd name="connsiteY182" fmla="*/ 2202777 h 2637168"/>
              <a:gd name="connsiteX183" fmla="*/ 1407762 w 2658173"/>
              <a:gd name="connsiteY183" fmla="*/ 2179607 h 2637168"/>
              <a:gd name="connsiteX184" fmla="*/ 1412587 w 2658173"/>
              <a:gd name="connsiteY184" fmla="*/ 2192594 h 2637168"/>
              <a:gd name="connsiteX185" fmla="*/ 1402031 w 2658173"/>
              <a:gd name="connsiteY185" fmla="*/ 2182039 h 2637168"/>
              <a:gd name="connsiteX186" fmla="*/ 1407762 w 2658173"/>
              <a:gd name="connsiteY186" fmla="*/ 2179607 h 2637168"/>
              <a:gd name="connsiteX187" fmla="*/ 1883625 w 2658173"/>
              <a:gd name="connsiteY187" fmla="*/ 2178741 h 2637168"/>
              <a:gd name="connsiteX188" fmla="*/ 1898096 w 2658173"/>
              <a:gd name="connsiteY188" fmla="*/ 2232173 h 2637168"/>
              <a:gd name="connsiteX189" fmla="*/ 1863794 w 2658173"/>
              <a:gd name="connsiteY189" fmla="*/ 2195232 h 2637168"/>
              <a:gd name="connsiteX190" fmla="*/ 1883625 w 2658173"/>
              <a:gd name="connsiteY190" fmla="*/ 2178741 h 2637168"/>
              <a:gd name="connsiteX191" fmla="*/ 766782 w 2658173"/>
              <a:gd name="connsiteY191" fmla="*/ 2154993 h 2637168"/>
              <a:gd name="connsiteX192" fmla="*/ 734459 w 2658173"/>
              <a:gd name="connsiteY192" fmla="*/ 2155653 h 2637168"/>
              <a:gd name="connsiteX193" fmla="*/ 771400 w 2658173"/>
              <a:gd name="connsiteY193" fmla="*/ 2174124 h 2637168"/>
              <a:gd name="connsiteX194" fmla="*/ 766782 w 2658173"/>
              <a:gd name="connsiteY194" fmla="*/ 2154993 h 2637168"/>
              <a:gd name="connsiteX195" fmla="*/ 163483 w 2658173"/>
              <a:gd name="connsiteY195" fmla="*/ 2142542 h 2637168"/>
              <a:gd name="connsiteX196" fmla="*/ 169792 w 2658173"/>
              <a:gd name="connsiteY196" fmla="*/ 2147737 h 2637168"/>
              <a:gd name="connsiteX197" fmla="*/ 163483 w 2658173"/>
              <a:gd name="connsiteY197" fmla="*/ 2142542 h 2637168"/>
              <a:gd name="connsiteX198" fmla="*/ 1417863 w 2658173"/>
              <a:gd name="connsiteY198" fmla="*/ 2142459 h 2637168"/>
              <a:gd name="connsiteX199" fmla="*/ 1665895 w 2658173"/>
              <a:gd name="connsiteY199" fmla="*/ 2208426 h 2637168"/>
              <a:gd name="connsiteX200" fmla="*/ 1417863 w 2658173"/>
              <a:gd name="connsiteY200" fmla="*/ 2142459 h 2637168"/>
              <a:gd name="connsiteX201" fmla="*/ 2078514 w 2658173"/>
              <a:gd name="connsiteY201" fmla="*/ 2136853 h 2637168"/>
              <a:gd name="connsiteX202" fmla="*/ 2080164 w 2658173"/>
              <a:gd name="connsiteY202" fmla="*/ 2150376 h 2637168"/>
              <a:gd name="connsiteX203" fmla="*/ 2066969 w 2658173"/>
              <a:gd name="connsiteY203" fmla="*/ 2137183 h 2637168"/>
              <a:gd name="connsiteX204" fmla="*/ 2078514 w 2658173"/>
              <a:gd name="connsiteY204" fmla="*/ 2136853 h 2637168"/>
              <a:gd name="connsiteX205" fmla="*/ 2238481 w 2658173"/>
              <a:gd name="connsiteY205" fmla="*/ 2131904 h 2637168"/>
              <a:gd name="connsiteX206" fmla="*/ 2233204 w 2658173"/>
              <a:gd name="connsiteY206" fmla="*/ 2139820 h 2637168"/>
              <a:gd name="connsiteX207" fmla="*/ 2238481 w 2658173"/>
              <a:gd name="connsiteY207" fmla="*/ 2131904 h 2637168"/>
              <a:gd name="connsiteX208" fmla="*/ 1412585 w 2658173"/>
              <a:gd name="connsiteY208" fmla="*/ 2116073 h 2637168"/>
              <a:gd name="connsiteX209" fmla="*/ 1417863 w 2658173"/>
              <a:gd name="connsiteY209" fmla="*/ 2126627 h 2637168"/>
              <a:gd name="connsiteX210" fmla="*/ 1412585 w 2658173"/>
              <a:gd name="connsiteY210" fmla="*/ 2116073 h 2637168"/>
              <a:gd name="connsiteX211" fmla="*/ 126258 w 2658173"/>
              <a:gd name="connsiteY211" fmla="*/ 2115084 h 2637168"/>
              <a:gd name="connsiteX212" fmla="*/ 135493 w 2658173"/>
              <a:gd name="connsiteY212" fmla="*/ 2129267 h 2637168"/>
              <a:gd name="connsiteX213" fmla="*/ 109106 w 2658173"/>
              <a:gd name="connsiteY213" fmla="*/ 2126628 h 2637168"/>
              <a:gd name="connsiteX214" fmla="*/ 126258 w 2658173"/>
              <a:gd name="connsiteY214" fmla="*/ 2115084 h 2637168"/>
              <a:gd name="connsiteX215" fmla="*/ 251582 w 2658173"/>
              <a:gd name="connsiteY215" fmla="*/ 2087049 h 2637168"/>
              <a:gd name="connsiteX216" fmla="*/ 204087 w 2658173"/>
              <a:gd name="connsiteY216" fmla="*/ 2105519 h 2637168"/>
              <a:gd name="connsiteX217" fmla="*/ 251582 w 2658173"/>
              <a:gd name="connsiteY217" fmla="*/ 2087049 h 2637168"/>
              <a:gd name="connsiteX218" fmla="*/ 2222649 w 2658173"/>
              <a:gd name="connsiteY218" fmla="*/ 2087048 h 2637168"/>
              <a:gd name="connsiteX219" fmla="*/ 2285977 w 2658173"/>
              <a:gd name="connsiteY219" fmla="*/ 2131905 h 2637168"/>
              <a:gd name="connsiteX220" fmla="*/ 2222649 w 2658173"/>
              <a:gd name="connsiteY220" fmla="*/ 2087048 h 2637168"/>
              <a:gd name="connsiteX221" fmla="*/ 190904 w 2658173"/>
              <a:gd name="connsiteY221" fmla="*/ 2071217 h 2637168"/>
              <a:gd name="connsiteX222" fmla="*/ 153963 w 2658173"/>
              <a:gd name="connsiteY222" fmla="*/ 2092326 h 2637168"/>
              <a:gd name="connsiteX223" fmla="*/ 190904 w 2658173"/>
              <a:gd name="connsiteY223" fmla="*/ 2071217 h 2637168"/>
              <a:gd name="connsiteX224" fmla="*/ 56334 w 2658173"/>
              <a:gd name="connsiteY224" fmla="*/ 2042191 h 2637168"/>
              <a:gd name="connsiteX225" fmla="*/ 1170 w 2658173"/>
              <a:gd name="connsiteY225" fmla="*/ 2068701 h 2637168"/>
              <a:gd name="connsiteX226" fmla="*/ 719 w 2658173"/>
              <a:gd name="connsiteY226" fmla="*/ 2068774 h 2637168"/>
              <a:gd name="connsiteX227" fmla="*/ 719 w 2658173"/>
              <a:gd name="connsiteY227" fmla="*/ 2048081 h 2637168"/>
              <a:gd name="connsiteX228" fmla="*/ 2284 w 2658173"/>
              <a:gd name="connsiteY228" fmla="*/ 2047922 h 2637168"/>
              <a:gd name="connsiteX229" fmla="*/ 56334 w 2658173"/>
              <a:gd name="connsiteY229" fmla="*/ 2042191 h 2637168"/>
              <a:gd name="connsiteX230" fmla="*/ 1399393 w 2658173"/>
              <a:gd name="connsiteY230" fmla="*/ 2028998 h 2637168"/>
              <a:gd name="connsiteX231" fmla="*/ 1399393 w 2658173"/>
              <a:gd name="connsiteY231" fmla="*/ 2028998 h 2637168"/>
              <a:gd name="connsiteX232" fmla="*/ 1562000 w 2658173"/>
              <a:gd name="connsiteY232" fmla="*/ 2025700 h 2637168"/>
              <a:gd name="connsiteX233" fmla="*/ 1573544 w 2658173"/>
              <a:gd name="connsiteY233" fmla="*/ 2034276 h 2637168"/>
              <a:gd name="connsiteX234" fmla="*/ 1552434 w 2658173"/>
              <a:gd name="connsiteY234" fmla="*/ 2036914 h 2637168"/>
              <a:gd name="connsiteX235" fmla="*/ 1562000 w 2658173"/>
              <a:gd name="connsiteY235" fmla="*/ 2025700 h 2637168"/>
              <a:gd name="connsiteX236" fmla="*/ 230352 w 2658173"/>
              <a:gd name="connsiteY236" fmla="*/ 1969670 h 2637168"/>
              <a:gd name="connsiteX237" fmla="*/ 241031 w 2658173"/>
              <a:gd name="connsiteY237" fmla="*/ 1976226 h 2637168"/>
              <a:gd name="connsiteX238" fmla="*/ 198813 w 2658173"/>
              <a:gd name="connsiteY238" fmla="*/ 1984142 h 2637168"/>
              <a:gd name="connsiteX239" fmla="*/ 230352 w 2658173"/>
              <a:gd name="connsiteY239" fmla="*/ 1969670 h 2637168"/>
              <a:gd name="connsiteX240" fmla="*/ 1766164 w 2658173"/>
              <a:gd name="connsiteY240" fmla="*/ 1952477 h 2637168"/>
              <a:gd name="connsiteX241" fmla="*/ 1821575 w 2658173"/>
              <a:gd name="connsiteY241" fmla="*/ 2021083 h 2637168"/>
              <a:gd name="connsiteX242" fmla="*/ 1766164 w 2658173"/>
              <a:gd name="connsiteY242" fmla="*/ 1952477 h 2637168"/>
              <a:gd name="connsiteX243" fmla="*/ 103500 w 2658173"/>
              <a:gd name="connsiteY243" fmla="*/ 1952147 h 2637168"/>
              <a:gd name="connsiteX244" fmla="*/ 109108 w 2658173"/>
              <a:gd name="connsiteY244" fmla="*/ 1960393 h 2637168"/>
              <a:gd name="connsiteX245" fmla="*/ 95915 w 2658173"/>
              <a:gd name="connsiteY245" fmla="*/ 1957754 h 2637168"/>
              <a:gd name="connsiteX246" fmla="*/ 103500 w 2658173"/>
              <a:gd name="connsiteY246" fmla="*/ 1952147 h 2637168"/>
              <a:gd name="connsiteX247" fmla="*/ 1773421 w 2658173"/>
              <a:gd name="connsiteY247" fmla="*/ 1916526 h 2637168"/>
              <a:gd name="connsiteX248" fmla="*/ 1787274 w 2658173"/>
              <a:gd name="connsiteY248" fmla="*/ 1918175 h 2637168"/>
              <a:gd name="connsiteX249" fmla="*/ 1771441 w 2658173"/>
              <a:gd name="connsiteY249" fmla="*/ 1928730 h 2637168"/>
              <a:gd name="connsiteX250" fmla="*/ 1773421 w 2658173"/>
              <a:gd name="connsiteY250" fmla="*/ 1916526 h 2637168"/>
              <a:gd name="connsiteX251" fmla="*/ 37658 w 2658173"/>
              <a:gd name="connsiteY251" fmla="*/ 1853281 h 2637168"/>
              <a:gd name="connsiteX252" fmla="*/ 72167 w 2658173"/>
              <a:gd name="connsiteY252" fmla="*/ 1862764 h 2637168"/>
              <a:gd name="connsiteX253" fmla="*/ 146048 w 2658173"/>
              <a:gd name="connsiteY253" fmla="*/ 1868041 h 2637168"/>
              <a:gd name="connsiteX254" fmla="*/ 77444 w 2658173"/>
              <a:gd name="connsiteY254" fmla="*/ 1875957 h 2637168"/>
              <a:gd name="connsiteX255" fmla="*/ 127578 w 2658173"/>
              <a:gd name="connsiteY255" fmla="*/ 1883873 h 2637168"/>
              <a:gd name="connsiteX256" fmla="*/ 46440 w 2658173"/>
              <a:gd name="connsiteY256" fmla="*/ 1883543 h 2637168"/>
              <a:gd name="connsiteX257" fmla="*/ 719 w 2658173"/>
              <a:gd name="connsiteY257" fmla="*/ 1881244 h 2637168"/>
              <a:gd name="connsiteX258" fmla="*/ 719 w 2658173"/>
              <a:gd name="connsiteY258" fmla="*/ 1860812 h 2637168"/>
              <a:gd name="connsiteX259" fmla="*/ 2362 w 2658173"/>
              <a:gd name="connsiteY259" fmla="*/ 1860238 h 2637168"/>
              <a:gd name="connsiteX260" fmla="*/ 37658 w 2658173"/>
              <a:gd name="connsiteY260" fmla="*/ 1853281 h 2637168"/>
              <a:gd name="connsiteX261" fmla="*/ 174476 w 2658173"/>
              <a:gd name="connsiteY261" fmla="*/ 1853198 h 2637168"/>
              <a:gd name="connsiteX262" fmla="*/ 164519 w 2658173"/>
              <a:gd name="connsiteY262" fmla="*/ 1860125 h 2637168"/>
              <a:gd name="connsiteX263" fmla="*/ 174476 w 2658173"/>
              <a:gd name="connsiteY263" fmla="*/ 1853198 h 2637168"/>
              <a:gd name="connsiteX264" fmla="*/ 1935037 w 2658173"/>
              <a:gd name="connsiteY264" fmla="*/ 1844293 h 2637168"/>
              <a:gd name="connsiteX265" fmla="*/ 1895458 w 2658173"/>
              <a:gd name="connsiteY265" fmla="*/ 1894427 h 2637168"/>
              <a:gd name="connsiteX266" fmla="*/ 1935037 w 2658173"/>
              <a:gd name="connsiteY266" fmla="*/ 1844293 h 2637168"/>
              <a:gd name="connsiteX267" fmla="*/ 1760887 w 2658173"/>
              <a:gd name="connsiteY267" fmla="*/ 1844293 h 2637168"/>
              <a:gd name="connsiteX268" fmla="*/ 1755610 w 2658173"/>
              <a:gd name="connsiteY268" fmla="*/ 1854847 h 2637168"/>
              <a:gd name="connsiteX269" fmla="*/ 1760887 w 2658173"/>
              <a:gd name="connsiteY269" fmla="*/ 1844293 h 2637168"/>
              <a:gd name="connsiteX270" fmla="*/ 1870391 w 2658173"/>
              <a:gd name="connsiteY270" fmla="*/ 1812629 h 2637168"/>
              <a:gd name="connsiteX271" fmla="*/ 1879626 w 2658173"/>
              <a:gd name="connsiteY271" fmla="*/ 1820546 h 2637168"/>
              <a:gd name="connsiteX272" fmla="*/ 1861155 w 2658173"/>
              <a:gd name="connsiteY272" fmla="*/ 1820546 h 2637168"/>
              <a:gd name="connsiteX273" fmla="*/ 1870391 w 2658173"/>
              <a:gd name="connsiteY273" fmla="*/ 1812629 h 2637168"/>
              <a:gd name="connsiteX274" fmla="*/ 1747694 w 2658173"/>
              <a:gd name="connsiteY274" fmla="*/ 1809991 h 2637168"/>
              <a:gd name="connsiteX275" fmla="*/ 1784636 w 2658173"/>
              <a:gd name="connsiteY275" fmla="*/ 1833739 h 2637168"/>
              <a:gd name="connsiteX276" fmla="*/ 1747694 w 2658173"/>
              <a:gd name="connsiteY276" fmla="*/ 1809991 h 2637168"/>
              <a:gd name="connsiteX277" fmla="*/ 98550 w 2658173"/>
              <a:gd name="connsiteY277" fmla="*/ 1804714 h 2637168"/>
              <a:gd name="connsiteX278" fmla="*/ 111744 w 2658173"/>
              <a:gd name="connsiteY278" fmla="*/ 1817908 h 2637168"/>
              <a:gd name="connsiteX279" fmla="*/ 98550 w 2658173"/>
              <a:gd name="connsiteY279" fmla="*/ 1804714 h 2637168"/>
              <a:gd name="connsiteX280" fmla="*/ 1704486 w 2658173"/>
              <a:gd name="connsiteY280" fmla="*/ 1796179 h 2637168"/>
              <a:gd name="connsiteX281" fmla="*/ 1713392 w 2658173"/>
              <a:gd name="connsiteY281" fmla="*/ 1852209 h 2637168"/>
              <a:gd name="connsiteX282" fmla="*/ 1697559 w 2658173"/>
              <a:gd name="connsiteY282" fmla="*/ 1809990 h 2637168"/>
              <a:gd name="connsiteX283" fmla="*/ 1704486 w 2658173"/>
              <a:gd name="connsiteY283" fmla="*/ 1796179 h 2637168"/>
              <a:gd name="connsiteX284" fmla="*/ 1747694 w 2658173"/>
              <a:gd name="connsiteY284" fmla="*/ 1770412 h 2637168"/>
              <a:gd name="connsiteX285" fmla="*/ 1784636 w 2658173"/>
              <a:gd name="connsiteY285" fmla="*/ 1794160 h 2637168"/>
              <a:gd name="connsiteX286" fmla="*/ 1747694 w 2658173"/>
              <a:gd name="connsiteY286" fmla="*/ 1770412 h 2637168"/>
              <a:gd name="connsiteX287" fmla="*/ 719 w 2658173"/>
              <a:gd name="connsiteY287" fmla="*/ 1756595 h 2637168"/>
              <a:gd name="connsiteX288" fmla="*/ 8151 w 2658173"/>
              <a:gd name="connsiteY288" fmla="*/ 1763825 h 2637168"/>
              <a:gd name="connsiteX289" fmla="*/ 8883 w 2658173"/>
              <a:gd name="connsiteY289" fmla="*/ 1792129 h 2637168"/>
              <a:gd name="connsiteX290" fmla="*/ 719 w 2658173"/>
              <a:gd name="connsiteY290" fmla="*/ 1796700 h 2637168"/>
              <a:gd name="connsiteX291" fmla="*/ 1928358 w 2658173"/>
              <a:gd name="connsiteY291" fmla="*/ 1725060 h 2637168"/>
              <a:gd name="connsiteX292" fmla="*/ 1935038 w 2658173"/>
              <a:gd name="connsiteY292" fmla="*/ 1741387 h 2637168"/>
              <a:gd name="connsiteX293" fmla="*/ 1928358 w 2658173"/>
              <a:gd name="connsiteY293" fmla="*/ 1725060 h 2637168"/>
              <a:gd name="connsiteX294" fmla="*/ 307001 w 2658173"/>
              <a:gd name="connsiteY294" fmla="*/ 1712362 h 2637168"/>
              <a:gd name="connsiteX295" fmla="*/ 307001 w 2658173"/>
              <a:gd name="connsiteY295" fmla="*/ 1725555 h 2637168"/>
              <a:gd name="connsiteX296" fmla="*/ 307001 w 2658173"/>
              <a:gd name="connsiteY296" fmla="*/ 1712362 h 2637168"/>
              <a:gd name="connsiteX297" fmla="*/ 1781996 w 2658173"/>
              <a:gd name="connsiteY297" fmla="*/ 1667504 h 2637168"/>
              <a:gd name="connsiteX298" fmla="*/ 1813660 w 2658173"/>
              <a:gd name="connsiteY298" fmla="*/ 1709722 h 2637168"/>
              <a:gd name="connsiteX299" fmla="*/ 1781996 w 2658173"/>
              <a:gd name="connsiteY299" fmla="*/ 1720277 h 2637168"/>
              <a:gd name="connsiteX300" fmla="*/ 1822584 w 2658173"/>
              <a:gd name="connsiteY300" fmla="*/ 1733972 h 2637168"/>
              <a:gd name="connsiteX301" fmla="*/ 1818195 w 2658173"/>
              <a:gd name="connsiteY301" fmla="*/ 1727327 h 2637168"/>
              <a:gd name="connsiteX302" fmla="*/ 1821575 w 2658173"/>
              <a:gd name="connsiteY302" fmla="*/ 1715000 h 2637168"/>
              <a:gd name="connsiteX303" fmla="*/ 1866432 w 2658173"/>
              <a:gd name="connsiteY303" fmla="*/ 1744025 h 2637168"/>
              <a:gd name="connsiteX304" fmla="*/ 1844315 w 2658173"/>
              <a:gd name="connsiteY304" fmla="*/ 1742396 h 2637168"/>
              <a:gd name="connsiteX305" fmla="*/ 1887542 w 2658173"/>
              <a:gd name="connsiteY305" fmla="*/ 1762495 h 2637168"/>
              <a:gd name="connsiteX306" fmla="*/ 1781996 w 2658173"/>
              <a:gd name="connsiteY306" fmla="*/ 1667504 h 2637168"/>
              <a:gd name="connsiteX307" fmla="*/ 2016835 w 2658173"/>
              <a:gd name="connsiteY307" fmla="*/ 1622647 h 2637168"/>
              <a:gd name="connsiteX308" fmla="*/ 2022112 w 2658173"/>
              <a:gd name="connsiteY308" fmla="*/ 1627924 h 2637168"/>
              <a:gd name="connsiteX309" fmla="*/ 2011558 w 2658173"/>
              <a:gd name="connsiteY309" fmla="*/ 1625285 h 2637168"/>
              <a:gd name="connsiteX310" fmla="*/ 2016835 w 2658173"/>
              <a:gd name="connsiteY310" fmla="*/ 1622647 h 2637168"/>
              <a:gd name="connsiteX311" fmla="*/ 1837408 w 2658173"/>
              <a:gd name="connsiteY311" fmla="*/ 1606815 h 2637168"/>
              <a:gd name="connsiteX312" fmla="*/ 1845339 w 2658173"/>
              <a:gd name="connsiteY312" fmla="*/ 1621147 h 2637168"/>
              <a:gd name="connsiteX313" fmla="*/ 1833700 w 2658173"/>
              <a:gd name="connsiteY313" fmla="*/ 1617428 h 2637168"/>
              <a:gd name="connsiteX314" fmla="*/ 1813001 w 2658173"/>
              <a:gd name="connsiteY314" fmla="*/ 1527986 h 2637168"/>
              <a:gd name="connsiteX315" fmla="*/ 1826854 w 2658173"/>
              <a:gd name="connsiteY315" fmla="*/ 1532933 h 2637168"/>
              <a:gd name="connsiteX316" fmla="*/ 1813001 w 2658173"/>
              <a:gd name="connsiteY316" fmla="*/ 1527986 h 2637168"/>
              <a:gd name="connsiteX317" fmla="*/ 1803105 w 2658173"/>
              <a:gd name="connsiteY317" fmla="*/ 1525018 h 2637168"/>
              <a:gd name="connsiteX318" fmla="*/ 1797828 w 2658173"/>
              <a:gd name="connsiteY318" fmla="*/ 1535573 h 2637168"/>
              <a:gd name="connsiteX319" fmla="*/ 1803105 w 2658173"/>
              <a:gd name="connsiteY319" fmla="*/ 1525018 h 2637168"/>
              <a:gd name="connsiteX320" fmla="*/ 265438 w 2658173"/>
              <a:gd name="connsiteY320" fmla="*/ 1511165 h 2637168"/>
              <a:gd name="connsiteX321" fmla="*/ 270056 w 2658173"/>
              <a:gd name="connsiteY321" fmla="*/ 1519740 h 2637168"/>
              <a:gd name="connsiteX322" fmla="*/ 256863 w 2658173"/>
              <a:gd name="connsiteY322" fmla="*/ 1514463 h 2637168"/>
              <a:gd name="connsiteX323" fmla="*/ 265438 w 2658173"/>
              <a:gd name="connsiteY323" fmla="*/ 1511165 h 2637168"/>
              <a:gd name="connsiteX324" fmla="*/ 122290 w 2658173"/>
              <a:gd name="connsiteY324" fmla="*/ 1506547 h 2637168"/>
              <a:gd name="connsiteX325" fmla="*/ 114374 w 2658173"/>
              <a:gd name="connsiteY325" fmla="*/ 1535572 h 2637168"/>
              <a:gd name="connsiteX326" fmla="*/ 122290 w 2658173"/>
              <a:gd name="connsiteY326" fmla="*/ 1506547 h 2637168"/>
              <a:gd name="connsiteX327" fmla="*/ 1771441 w 2658173"/>
              <a:gd name="connsiteY327" fmla="*/ 1456413 h 2637168"/>
              <a:gd name="connsiteX328" fmla="*/ 1789912 w 2658173"/>
              <a:gd name="connsiteY328" fmla="*/ 1474884 h 2637168"/>
              <a:gd name="connsiteX329" fmla="*/ 1771441 w 2658173"/>
              <a:gd name="connsiteY329" fmla="*/ 1456413 h 2637168"/>
              <a:gd name="connsiteX330" fmla="*/ 74804 w 2658173"/>
              <a:gd name="connsiteY330" fmla="*/ 1456413 h 2637168"/>
              <a:gd name="connsiteX331" fmla="*/ 135493 w 2658173"/>
              <a:gd name="connsiteY331" fmla="*/ 1469606 h 2637168"/>
              <a:gd name="connsiteX332" fmla="*/ 74804 w 2658173"/>
              <a:gd name="connsiteY332" fmla="*/ 1456413 h 2637168"/>
              <a:gd name="connsiteX333" fmla="*/ 2154375 w 2658173"/>
              <a:gd name="connsiteY333" fmla="*/ 1450806 h 2637168"/>
              <a:gd name="connsiteX334" fmla="*/ 2175155 w 2658173"/>
              <a:gd name="connsiteY334" fmla="*/ 1464328 h 2637168"/>
              <a:gd name="connsiteX335" fmla="*/ 2151407 w 2658173"/>
              <a:gd name="connsiteY335" fmla="*/ 1474883 h 2637168"/>
              <a:gd name="connsiteX336" fmla="*/ 2154375 w 2658173"/>
              <a:gd name="connsiteY336" fmla="*/ 1450806 h 2637168"/>
              <a:gd name="connsiteX337" fmla="*/ 1870093 w 2658173"/>
              <a:gd name="connsiteY337" fmla="*/ 1448650 h 2637168"/>
              <a:gd name="connsiteX338" fmla="*/ 1871711 w 2658173"/>
              <a:gd name="connsiteY338" fmla="*/ 1485437 h 2637168"/>
              <a:gd name="connsiteX339" fmla="*/ 1840046 w 2658173"/>
              <a:gd name="connsiteY339" fmla="*/ 1469605 h 2637168"/>
              <a:gd name="connsiteX340" fmla="*/ 1863919 w 2658173"/>
              <a:gd name="connsiteY340" fmla="*/ 1448702 h 2637168"/>
              <a:gd name="connsiteX341" fmla="*/ 1870093 w 2658173"/>
              <a:gd name="connsiteY341" fmla="*/ 1448650 h 2637168"/>
              <a:gd name="connsiteX342" fmla="*/ 2225287 w 2658173"/>
              <a:gd name="connsiteY342" fmla="*/ 1422111 h 2637168"/>
              <a:gd name="connsiteX343" fmla="*/ 2217372 w 2658173"/>
              <a:gd name="connsiteY343" fmla="*/ 1432666 h 2637168"/>
              <a:gd name="connsiteX344" fmla="*/ 2225287 w 2658173"/>
              <a:gd name="connsiteY344" fmla="*/ 1422111 h 2637168"/>
              <a:gd name="connsiteX345" fmla="*/ 2622074 w 2658173"/>
              <a:gd name="connsiteY345" fmla="*/ 1408257 h 2637168"/>
              <a:gd name="connsiteX346" fmla="*/ 2650109 w 2658173"/>
              <a:gd name="connsiteY346" fmla="*/ 1422110 h 2637168"/>
              <a:gd name="connsiteX347" fmla="*/ 2639554 w 2658173"/>
              <a:gd name="connsiteY347" fmla="*/ 1464328 h 2637168"/>
              <a:gd name="connsiteX348" fmla="*/ 2599975 w 2658173"/>
              <a:gd name="connsiteY348" fmla="*/ 1422110 h 2637168"/>
              <a:gd name="connsiteX349" fmla="*/ 2622074 w 2658173"/>
              <a:gd name="connsiteY349" fmla="*/ 1408257 h 2637168"/>
              <a:gd name="connsiteX350" fmla="*/ 1859377 w 2658173"/>
              <a:gd name="connsiteY350" fmla="*/ 1392638 h 2637168"/>
              <a:gd name="connsiteX351" fmla="*/ 1884614 w 2658173"/>
              <a:gd name="connsiteY351" fmla="*/ 1393374 h 2637168"/>
              <a:gd name="connsiteX352" fmla="*/ 1927121 w 2658173"/>
              <a:gd name="connsiteY352" fmla="*/ 1406278 h 2637168"/>
              <a:gd name="connsiteX353" fmla="*/ 2008919 w 2658173"/>
              <a:gd name="connsiteY353" fmla="*/ 1403639 h 2637168"/>
              <a:gd name="connsiteX354" fmla="*/ 1818937 w 2658173"/>
              <a:gd name="connsiteY354" fmla="*/ 1435303 h 2637168"/>
              <a:gd name="connsiteX355" fmla="*/ 1859377 w 2658173"/>
              <a:gd name="connsiteY355" fmla="*/ 1392638 h 2637168"/>
              <a:gd name="connsiteX356" fmla="*/ 1687005 w 2658173"/>
              <a:gd name="connsiteY356" fmla="*/ 1379892 h 2637168"/>
              <a:gd name="connsiteX357" fmla="*/ 1687005 w 2658173"/>
              <a:gd name="connsiteY357" fmla="*/ 1379892 h 2637168"/>
              <a:gd name="connsiteX358" fmla="*/ 2216053 w 2658173"/>
              <a:gd name="connsiteY358" fmla="*/ 1363070 h 2637168"/>
              <a:gd name="connsiteX359" fmla="*/ 2225288 w 2658173"/>
              <a:gd name="connsiteY359" fmla="*/ 1364059 h 2637168"/>
              <a:gd name="connsiteX360" fmla="*/ 2214733 w 2658173"/>
              <a:gd name="connsiteY360" fmla="*/ 1371975 h 2637168"/>
              <a:gd name="connsiteX361" fmla="*/ 2216053 w 2658173"/>
              <a:gd name="connsiteY361" fmla="*/ 1363070 h 2637168"/>
              <a:gd name="connsiteX362" fmla="*/ 1857527 w 2658173"/>
              <a:gd name="connsiteY362" fmla="*/ 1330747 h 2637168"/>
              <a:gd name="connsiteX363" fmla="*/ 1863793 w 2658173"/>
              <a:gd name="connsiteY363" fmla="*/ 1332396 h 2637168"/>
              <a:gd name="connsiteX364" fmla="*/ 1853239 w 2658173"/>
              <a:gd name="connsiteY364" fmla="*/ 1335035 h 2637168"/>
              <a:gd name="connsiteX365" fmla="*/ 1857527 w 2658173"/>
              <a:gd name="connsiteY365" fmla="*/ 1330747 h 2637168"/>
              <a:gd name="connsiteX366" fmla="*/ 2404 w 2658173"/>
              <a:gd name="connsiteY366" fmla="*/ 1328000 h 2637168"/>
              <a:gd name="connsiteX367" fmla="*/ 19396 w 2658173"/>
              <a:gd name="connsiteY367" fmla="*/ 1335035 h 2637168"/>
              <a:gd name="connsiteX368" fmla="*/ 4176 w 2658173"/>
              <a:gd name="connsiteY368" fmla="*/ 1352447 h 2637168"/>
              <a:gd name="connsiteX369" fmla="*/ 719 w 2658173"/>
              <a:gd name="connsiteY369" fmla="*/ 1346229 h 2637168"/>
              <a:gd name="connsiteX370" fmla="*/ 719 w 2658173"/>
              <a:gd name="connsiteY370" fmla="*/ 1329742 h 2637168"/>
              <a:gd name="connsiteX371" fmla="*/ 56326 w 2658173"/>
              <a:gd name="connsiteY371" fmla="*/ 1287540 h 2637168"/>
              <a:gd name="connsiteX372" fmla="*/ 87990 w 2658173"/>
              <a:gd name="connsiteY372" fmla="*/ 1319204 h 2637168"/>
              <a:gd name="connsiteX373" fmla="*/ 56326 w 2658173"/>
              <a:gd name="connsiteY373" fmla="*/ 1287540 h 2637168"/>
              <a:gd name="connsiteX374" fmla="*/ 2249325 w 2658173"/>
              <a:gd name="connsiteY374" fmla="*/ 1276490 h 2637168"/>
              <a:gd name="connsiteX375" fmla="*/ 2243759 w 2658173"/>
              <a:gd name="connsiteY375" fmla="*/ 1292817 h 2637168"/>
              <a:gd name="connsiteX376" fmla="*/ 2249325 w 2658173"/>
              <a:gd name="connsiteY376" fmla="*/ 1276490 h 2637168"/>
              <a:gd name="connsiteX377" fmla="*/ 2066640 w 2658173"/>
              <a:gd name="connsiteY377" fmla="*/ 1274017 h 2637168"/>
              <a:gd name="connsiteX378" fmla="*/ 2066970 w 2658173"/>
              <a:gd name="connsiteY378" fmla="*/ 1279624 h 2637168"/>
              <a:gd name="connsiteX379" fmla="*/ 2072247 w 2658173"/>
              <a:gd name="connsiteY379" fmla="*/ 1274347 h 2637168"/>
              <a:gd name="connsiteX380" fmla="*/ 2066640 w 2658173"/>
              <a:gd name="connsiteY380" fmla="*/ 1274017 h 2637168"/>
              <a:gd name="connsiteX381" fmla="*/ 2283338 w 2658173"/>
              <a:gd name="connsiteY381" fmla="*/ 1263792 h 2637168"/>
              <a:gd name="connsiteX382" fmla="*/ 2283338 w 2658173"/>
              <a:gd name="connsiteY382" fmla="*/ 1263792 h 2637168"/>
              <a:gd name="connsiteX383" fmla="*/ 1918546 w 2658173"/>
              <a:gd name="connsiteY383" fmla="*/ 1255875 h 2637168"/>
              <a:gd name="connsiteX384" fmla="*/ 1924483 w 2658173"/>
              <a:gd name="connsiteY384" fmla="*/ 1258513 h 2637168"/>
              <a:gd name="connsiteX385" fmla="*/ 1916567 w 2658173"/>
              <a:gd name="connsiteY385" fmla="*/ 1261152 h 2637168"/>
              <a:gd name="connsiteX386" fmla="*/ 1918546 w 2658173"/>
              <a:gd name="connsiteY386" fmla="*/ 1255875 h 2637168"/>
              <a:gd name="connsiteX387" fmla="*/ 1824998 w 2658173"/>
              <a:gd name="connsiteY387" fmla="*/ 1253113 h 2637168"/>
              <a:gd name="connsiteX388" fmla="*/ 1826854 w 2658173"/>
              <a:gd name="connsiteY388" fmla="*/ 1269069 h 2637168"/>
              <a:gd name="connsiteX389" fmla="*/ 1824998 w 2658173"/>
              <a:gd name="connsiteY389" fmla="*/ 1253113 h 2637168"/>
              <a:gd name="connsiteX390" fmla="*/ 2056416 w 2658173"/>
              <a:gd name="connsiteY390" fmla="*/ 1245322 h 2637168"/>
              <a:gd name="connsiteX391" fmla="*/ 2074886 w 2658173"/>
              <a:gd name="connsiteY391" fmla="*/ 1282263 h 2637168"/>
              <a:gd name="connsiteX392" fmla="*/ 2056416 w 2658173"/>
              <a:gd name="connsiteY392" fmla="*/ 1245322 h 2637168"/>
              <a:gd name="connsiteX393" fmla="*/ 161460 w 2658173"/>
              <a:gd name="connsiteY393" fmla="*/ 1244826 h 2637168"/>
              <a:gd name="connsiteX394" fmla="*/ 182981 w 2658173"/>
              <a:gd name="connsiteY394" fmla="*/ 1284901 h 2637168"/>
              <a:gd name="connsiteX395" fmla="*/ 148679 w 2658173"/>
              <a:gd name="connsiteY395" fmla="*/ 1245321 h 2637168"/>
              <a:gd name="connsiteX396" fmla="*/ 161460 w 2658173"/>
              <a:gd name="connsiteY396" fmla="*/ 1244826 h 2637168"/>
              <a:gd name="connsiteX397" fmla="*/ 2022114 w 2658173"/>
              <a:gd name="connsiteY397" fmla="*/ 1242683 h 2637168"/>
              <a:gd name="connsiteX398" fmla="*/ 2011558 w 2658173"/>
              <a:gd name="connsiteY398" fmla="*/ 1255876 h 2637168"/>
              <a:gd name="connsiteX399" fmla="*/ 2022114 w 2658173"/>
              <a:gd name="connsiteY399" fmla="*/ 1242683 h 2637168"/>
              <a:gd name="connsiteX400" fmla="*/ 1771442 w 2658173"/>
              <a:gd name="connsiteY400" fmla="*/ 1240044 h 2637168"/>
              <a:gd name="connsiteX401" fmla="*/ 1766165 w 2658173"/>
              <a:gd name="connsiteY401" fmla="*/ 1266430 h 2637168"/>
              <a:gd name="connsiteX402" fmla="*/ 1771442 w 2658173"/>
              <a:gd name="connsiteY402" fmla="*/ 1240044 h 2637168"/>
              <a:gd name="connsiteX403" fmla="*/ 1919206 w 2658173"/>
              <a:gd name="connsiteY403" fmla="*/ 1237405 h 2637168"/>
              <a:gd name="connsiteX404" fmla="*/ 1903565 w 2658173"/>
              <a:gd name="connsiteY404" fmla="*/ 1241327 h 2637168"/>
              <a:gd name="connsiteX405" fmla="*/ 1898300 w 2658173"/>
              <a:gd name="connsiteY405" fmla="*/ 1242388 h 2637168"/>
              <a:gd name="connsiteX406" fmla="*/ 1898427 w 2658173"/>
              <a:gd name="connsiteY406" fmla="*/ 1242311 h 2637168"/>
              <a:gd name="connsiteX407" fmla="*/ 1919206 w 2658173"/>
              <a:gd name="connsiteY407" fmla="*/ 1237405 h 2637168"/>
              <a:gd name="connsiteX408" fmla="*/ 719 w 2658173"/>
              <a:gd name="connsiteY408" fmla="*/ 1237405 h 2637168"/>
              <a:gd name="connsiteX409" fmla="*/ 29945 w 2658173"/>
              <a:gd name="connsiteY409" fmla="*/ 1237405 h 2637168"/>
              <a:gd name="connsiteX410" fmla="*/ 3559 w 2658173"/>
              <a:gd name="connsiteY410" fmla="*/ 1278964 h 2637168"/>
              <a:gd name="connsiteX411" fmla="*/ 719 w 2658173"/>
              <a:gd name="connsiteY411" fmla="*/ 1279089 h 2637168"/>
              <a:gd name="connsiteX412" fmla="*/ 297103 w 2658173"/>
              <a:gd name="connsiteY412" fmla="*/ 1227510 h 2637168"/>
              <a:gd name="connsiteX413" fmla="*/ 259503 w 2658173"/>
              <a:gd name="connsiteY413" fmla="*/ 1232127 h 2637168"/>
              <a:gd name="connsiteX414" fmla="*/ 296444 w 2658173"/>
              <a:gd name="connsiteY414" fmla="*/ 1271708 h 2637168"/>
              <a:gd name="connsiteX415" fmla="*/ 306998 w 2658173"/>
              <a:gd name="connsiteY415" fmla="*/ 1250597 h 2637168"/>
              <a:gd name="connsiteX416" fmla="*/ 297103 w 2658173"/>
              <a:gd name="connsiteY416" fmla="*/ 1227510 h 2637168"/>
              <a:gd name="connsiteX417" fmla="*/ 2158992 w 2658173"/>
              <a:gd name="connsiteY417" fmla="*/ 1215965 h 2637168"/>
              <a:gd name="connsiteX418" fmla="*/ 2164599 w 2658173"/>
              <a:gd name="connsiteY418" fmla="*/ 1216295 h 2637168"/>
              <a:gd name="connsiteX419" fmla="*/ 2159322 w 2658173"/>
              <a:gd name="connsiteY419" fmla="*/ 1221572 h 2637168"/>
              <a:gd name="connsiteX420" fmla="*/ 2158992 w 2658173"/>
              <a:gd name="connsiteY420" fmla="*/ 1215965 h 2637168"/>
              <a:gd name="connsiteX421" fmla="*/ 920 w 2658173"/>
              <a:gd name="connsiteY421" fmla="*/ 1208380 h 2637168"/>
              <a:gd name="connsiteX422" fmla="*/ 14115 w 2658173"/>
              <a:gd name="connsiteY422" fmla="*/ 1221574 h 2637168"/>
              <a:gd name="connsiteX423" fmla="*/ 920 w 2658173"/>
              <a:gd name="connsiteY423" fmla="*/ 1208380 h 2637168"/>
              <a:gd name="connsiteX424" fmla="*/ 1688852 w 2658173"/>
              <a:gd name="connsiteY424" fmla="*/ 1195579 h 2637168"/>
              <a:gd name="connsiteX425" fmla="*/ 1702836 w 2658173"/>
              <a:gd name="connsiteY425" fmla="*/ 1234766 h 2637168"/>
              <a:gd name="connsiteX426" fmla="*/ 1663257 w 2658173"/>
              <a:gd name="connsiteY426" fmla="*/ 1213657 h 2637168"/>
              <a:gd name="connsiteX427" fmla="*/ 1676120 w 2658173"/>
              <a:gd name="connsiteY427" fmla="*/ 1195805 h 2637168"/>
              <a:gd name="connsiteX428" fmla="*/ 1688852 w 2658173"/>
              <a:gd name="connsiteY428" fmla="*/ 1195579 h 2637168"/>
              <a:gd name="connsiteX429" fmla="*/ 1861155 w 2658173"/>
              <a:gd name="connsiteY429" fmla="*/ 1195187 h 2637168"/>
              <a:gd name="connsiteX430" fmla="*/ 1855878 w 2658173"/>
              <a:gd name="connsiteY430" fmla="*/ 1211019 h 2637168"/>
              <a:gd name="connsiteX431" fmla="*/ 1861155 w 2658173"/>
              <a:gd name="connsiteY431" fmla="*/ 1195187 h 2637168"/>
              <a:gd name="connsiteX432" fmla="*/ 1890181 w 2658173"/>
              <a:gd name="connsiteY432" fmla="*/ 1195186 h 2637168"/>
              <a:gd name="connsiteX433" fmla="*/ 1895004 w 2658173"/>
              <a:gd name="connsiteY433" fmla="*/ 1243053 h 2637168"/>
              <a:gd name="connsiteX434" fmla="*/ 1898300 w 2658173"/>
              <a:gd name="connsiteY434" fmla="*/ 1242388 h 2637168"/>
              <a:gd name="connsiteX435" fmla="*/ 1887542 w 2658173"/>
              <a:gd name="connsiteY435" fmla="*/ 1248949 h 2637168"/>
              <a:gd name="connsiteX436" fmla="*/ 1895458 w 2658173"/>
              <a:gd name="connsiteY436" fmla="*/ 1266430 h 2637168"/>
              <a:gd name="connsiteX437" fmla="*/ 1832130 w 2658173"/>
              <a:gd name="connsiteY437" fmla="*/ 1263792 h 2637168"/>
              <a:gd name="connsiteX438" fmla="*/ 1890181 w 2658173"/>
              <a:gd name="connsiteY438" fmla="*/ 1195186 h 2637168"/>
              <a:gd name="connsiteX439" fmla="*/ 53693 w 2658173"/>
              <a:gd name="connsiteY439" fmla="*/ 1187271 h 2637168"/>
              <a:gd name="connsiteX440" fmla="*/ 109106 w 2658173"/>
              <a:gd name="connsiteY440" fmla="*/ 1208380 h 2637168"/>
              <a:gd name="connsiteX441" fmla="*/ 19391 w 2658173"/>
              <a:gd name="connsiteY441" fmla="*/ 1218935 h 2637168"/>
              <a:gd name="connsiteX442" fmla="*/ 53693 w 2658173"/>
              <a:gd name="connsiteY442" fmla="*/ 1187271 h 2637168"/>
              <a:gd name="connsiteX443" fmla="*/ 1904694 w 2658173"/>
              <a:gd name="connsiteY443" fmla="*/ 1179356 h 2637168"/>
              <a:gd name="connsiteX444" fmla="*/ 1913929 w 2658173"/>
              <a:gd name="connsiteY444" fmla="*/ 1187272 h 2637168"/>
              <a:gd name="connsiteX445" fmla="*/ 1895458 w 2658173"/>
              <a:gd name="connsiteY445" fmla="*/ 1187272 h 2637168"/>
              <a:gd name="connsiteX446" fmla="*/ 1904694 w 2658173"/>
              <a:gd name="connsiteY446" fmla="*/ 1179356 h 2637168"/>
              <a:gd name="connsiteX447" fmla="*/ 2053777 w 2658173"/>
              <a:gd name="connsiteY447" fmla="*/ 1176716 h 2637168"/>
              <a:gd name="connsiteX448" fmla="*/ 1921844 w 2658173"/>
              <a:gd name="connsiteY448" fmla="*/ 1274346 h 2637168"/>
              <a:gd name="connsiteX449" fmla="*/ 2053777 w 2658173"/>
              <a:gd name="connsiteY449" fmla="*/ 1176716 h 2637168"/>
              <a:gd name="connsiteX450" fmla="*/ 367687 w 2658173"/>
              <a:gd name="connsiteY450" fmla="*/ 1163522 h 2637168"/>
              <a:gd name="connsiteX451" fmla="*/ 407267 w 2658173"/>
              <a:gd name="connsiteY451" fmla="*/ 1205741 h 2637168"/>
              <a:gd name="connsiteX452" fmla="*/ 367687 w 2658173"/>
              <a:gd name="connsiteY452" fmla="*/ 1163522 h 2637168"/>
              <a:gd name="connsiteX453" fmla="*/ 1592014 w 2658173"/>
              <a:gd name="connsiteY453" fmla="*/ 1150329 h 2637168"/>
              <a:gd name="connsiteX454" fmla="*/ 1592014 w 2658173"/>
              <a:gd name="connsiteY454" fmla="*/ 1150329 h 2637168"/>
              <a:gd name="connsiteX455" fmla="*/ 2217373 w 2658173"/>
              <a:gd name="connsiteY455" fmla="*/ 1137137 h 2637168"/>
              <a:gd name="connsiteX456" fmla="*/ 2185709 w 2658173"/>
              <a:gd name="connsiteY456" fmla="*/ 1163523 h 2637168"/>
              <a:gd name="connsiteX457" fmla="*/ 2217373 w 2658173"/>
              <a:gd name="connsiteY457" fmla="*/ 1137137 h 2637168"/>
              <a:gd name="connsiteX458" fmla="*/ 1742418 w 2658173"/>
              <a:gd name="connsiteY458" fmla="*/ 1137136 h 2637168"/>
              <a:gd name="connsiteX459" fmla="*/ 1729223 w 2658173"/>
              <a:gd name="connsiteY459" fmla="*/ 1147691 h 2637168"/>
              <a:gd name="connsiteX460" fmla="*/ 1742418 w 2658173"/>
              <a:gd name="connsiteY460" fmla="*/ 1137136 h 2637168"/>
              <a:gd name="connsiteX461" fmla="*/ 719 w 2658173"/>
              <a:gd name="connsiteY461" fmla="*/ 1126605 h 2637168"/>
              <a:gd name="connsiteX462" fmla="*/ 32015 w 2658173"/>
              <a:gd name="connsiteY462" fmla="*/ 1133892 h 2637168"/>
              <a:gd name="connsiteX463" fmla="*/ 53693 w 2658173"/>
              <a:gd name="connsiteY463" fmla="*/ 1142414 h 2637168"/>
              <a:gd name="connsiteX464" fmla="*/ 14897 w 2658173"/>
              <a:gd name="connsiteY464" fmla="*/ 1153547 h 2637168"/>
              <a:gd name="connsiteX465" fmla="*/ 719 w 2658173"/>
              <a:gd name="connsiteY465" fmla="*/ 1151426 h 2637168"/>
              <a:gd name="connsiteX466" fmla="*/ 452124 w 2658173"/>
              <a:gd name="connsiteY466" fmla="*/ 1121304 h 2637168"/>
              <a:gd name="connsiteX467" fmla="*/ 478509 w 2658173"/>
              <a:gd name="connsiteY467" fmla="*/ 1176715 h 2637168"/>
              <a:gd name="connsiteX468" fmla="*/ 452124 w 2658173"/>
              <a:gd name="connsiteY468" fmla="*/ 1121304 h 2637168"/>
              <a:gd name="connsiteX469" fmla="*/ 1929761 w 2658173"/>
              <a:gd name="connsiteY469" fmla="*/ 1092279 h 2637168"/>
              <a:gd name="connsiteX470" fmla="*/ 1874348 w 2658173"/>
              <a:gd name="connsiteY470" fmla="*/ 1189909 h 2637168"/>
              <a:gd name="connsiteX471" fmla="*/ 1929761 w 2658173"/>
              <a:gd name="connsiteY471" fmla="*/ 1092279 h 2637168"/>
              <a:gd name="connsiteX472" fmla="*/ 1807398 w 2658173"/>
              <a:gd name="connsiteY472" fmla="*/ 1088023 h 2637168"/>
              <a:gd name="connsiteX473" fmla="*/ 1813660 w 2658173"/>
              <a:gd name="connsiteY473" fmla="*/ 1110751 h 2637168"/>
              <a:gd name="connsiteX474" fmla="*/ 1807398 w 2658173"/>
              <a:gd name="connsiteY474" fmla="*/ 1088023 h 2637168"/>
              <a:gd name="connsiteX475" fmla="*/ 1737138 w 2658173"/>
              <a:gd name="connsiteY475" fmla="*/ 1073810 h 2637168"/>
              <a:gd name="connsiteX476" fmla="*/ 1737138 w 2658173"/>
              <a:gd name="connsiteY476" fmla="*/ 1073810 h 2637168"/>
              <a:gd name="connsiteX477" fmla="*/ 1763526 w 2658173"/>
              <a:gd name="connsiteY477" fmla="*/ 1065892 h 2637168"/>
              <a:gd name="connsiteX478" fmla="*/ 1750332 w 2658173"/>
              <a:gd name="connsiteY478" fmla="*/ 1073808 h 2637168"/>
              <a:gd name="connsiteX479" fmla="*/ 1763526 w 2658173"/>
              <a:gd name="connsiteY479" fmla="*/ 1065892 h 2637168"/>
              <a:gd name="connsiteX480" fmla="*/ 2046562 w 2658173"/>
              <a:gd name="connsiteY480" fmla="*/ 1031549 h 2637168"/>
              <a:gd name="connsiteX481" fmla="*/ 2051139 w 2658173"/>
              <a:gd name="connsiteY481" fmla="*/ 1050061 h 2637168"/>
              <a:gd name="connsiteX482" fmla="*/ 2019474 w 2658173"/>
              <a:gd name="connsiteY482" fmla="*/ 1076447 h 2637168"/>
              <a:gd name="connsiteX483" fmla="*/ 2046562 w 2658173"/>
              <a:gd name="connsiteY483" fmla="*/ 1031549 h 2637168"/>
              <a:gd name="connsiteX484" fmla="*/ 426479 w 2658173"/>
              <a:gd name="connsiteY484" fmla="*/ 1025200 h 2637168"/>
              <a:gd name="connsiteX485" fmla="*/ 409905 w 2658173"/>
              <a:gd name="connsiteY485" fmla="*/ 1031590 h 2637168"/>
              <a:gd name="connsiteX486" fmla="*/ 460039 w 2658173"/>
              <a:gd name="connsiteY486" fmla="*/ 1113388 h 2637168"/>
              <a:gd name="connsiteX487" fmla="*/ 473232 w 2658173"/>
              <a:gd name="connsiteY487" fmla="*/ 1097556 h 2637168"/>
              <a:gd name="connsiteX488" fmla="*/ 426479 w 2658173"/>
              <a:gd name="connsiteY488" fmla="*/ 1025200 h 2637168"/>
              <a:gd name="connsiteX489" fmla="*/ 2301863 w 2658173"/>
              <a:gd name="connsiteY489" fmla="*/ 1006147 h 2637168"/>
              <a:gd name="connsiteX490" fmla="*/ 2315580 w 2658173"/>
              <a:gd name="connsiteY490" fmla="*/ 1006895 h 2637168"/>
              <a:gd name="connsiteX491" fmla="*/ 2333474 w 2658173"/>
              <a:gd name="connsiteY491" fmla="*/ 1023675 h 2637168"/>
              <a:gd name="connsiteX492" fmla="*/ 2256952 w 2658173"/>
              <a:gd name="connsiteY492" fmla="*/ 1065893 h 2637168"/>
              <a:gd name="connsiteX493" fmla="*/ 2301863 w 2658173"/>
              <a:gd name="connsiteY493" fmla="*/ 1006147 h 2637168"/>
              <a:gd name="connsiteX494" fmla="*/ 1782986 w 2658173"/>
              <a:gd name="connsiteY494" fmla="*/ 1005493 h 2637168"/>
              <a:gd name="connsiteX495" fmla="*/ 1789913 w 2658173"/>
              <a:gd name="connsiteY495" fmla="*/ 1007843 h 2637168"/>
              <a:gd name="connsiteX496" fmla="*/ 1774080 w 2658173"/>
              <a:gd name="connsiteY496" fmla="*/ 1023675 h 2637168"/>
              <a:gd name="connsiteX497" fmla="*/ 1782986 w 2658173"/>
              <a:gd name="connsiteY497" fmla="*/ 1005493 h 2637168"/>
              <a:gd name="connsiteX498" fmla="*/ 1980673 w 2658173"/>
              <a:gd name="connsiteY498" fmla="*/ 1001113 h 2637168"/>
              <a:gd name="connsiteX499" fmla="*/ 1990450 w 2658173"/>
              <a:gd name="connsiteY499" fmla="*/ 1007843 h 2637168"/>
              <a:gd name="connsiteX500" fmla="*/ 1971978 w 2658173"/>
              <a:gd name="connsiteY500" fmla="*/ 1052700 h 2637168"/>
              <a:gd name="connsiteX501" fmla="*/ 1980673 w 2658173"/>
              <a:gd name="connsiteY501" fmla="*/ 1001113 h 2637168"/>
              <a:gd name="connsiteX502" fmla="*/ 82719 w 2658173"/>
              <a:gd name="connsiteY502" fmla="*/ 986734 h 2637168"/>
              <a:gd name="connsiteX503" fmla="*/ 219928 w 2658173"/>
              <a:gd name="connsiteY503" fmla="*/ 1108112 h 2637168"/>
              <a:gd name="connsiteX504" fmla="*/ 82719 w 2658173"/>
              <a:gd name="connsiteY504" fmla="*/ 986734 h 2637168"/>
              <a:gd name="connsiteX505" fmla="*/ 1531325 w 2658173"/>
              <a:gd name="connsiteY505" fmla="*/ 957708 h 2637168"/>
              <a:gd name="connsiteX506" fmla="*/ 1523409 w 2658173"/>
              <a:gd name="connsiteY506" fmla="*/ 965624 h 2637168"/>
              <a:gd name="connsiteX507" fmla="*/ 1531325 w 2658173"/>
              <a:gd name="connsiteY507" fmla="*/ 957708 h 2637168"/>
              <a:gd name="connsiteX508" fmla="*/ 719 w 2658173"/>
              <a:gd name="connsiteY508" fmla="*/ 953833 h 2637168"/>
              <a:gd name="connsiteX509" fmla="*/ 17737 w 2658173"/>
              <a:gd name="connsiteY509" fmla="*/ 971231 h 2637168"/>
              <a:gd name="connsiteX510" fmla="*/ 148564 w 2658173"/>
              <a:gd name="connsiteY510" fmla="*/ 1107536 h 2637168"/>
              <a:gd name="connsiteX511" fmla="*/ 139037 w 2658173"/>
              <a:gd name="connsiteY511" fmla="*/ 1099180 h 2637168"/>
              <a:gd name="connsiteX512" fmla="*/ 101184 w 2658173"/>
              <a:gd name="connsiteY512" fmla="*/ 1060615 h 2637168"/>
              <a:gd name="connsiteX513" fmla="*/ 719 w 2658173"/>
              <a:gd name="connsiteY513" fmla="*/ 955812 h 2637168"/>
              <a:gd name="connsiteX514" fmla="*/ 1454804 w 2658173"/>
              <a:gd name="connsiteY514" fmla="*/ 949792 h 2637168"/>
              <a:gd name="connsiteX515" fmla="*/ 1454804 w 2658173"/>
              <a:gd name="connsiteY515" fmla="*/ 949792 h 2637168"/>
              <a:gd name="connsiteX516" fmla="*/ 2201211 w 2658173"/>
              <a:gd name="connsiteY516" fmla="*/ 946824 h 2637168"/>
              <a:gd name="connsiteX517" fmla="*/ 2212096 w 2658173"/>
              <a:gd name="connsiteY517" fmla="*/ 960348 h 2637168"/>
              <a:gd name="connsiteX518" fmla="*/ 2188348 w 2658173"/>
              <a:gd name="connsiteY518" fmla="*/ 962986 h 2637168"/>
              <a:gd name="connsiteX519" fmla="*/ 2201211 w 2658173"/>
              <a:gd name="connsiteY519" fmla="*/ 946824 h 2637168"/>
              <a:gd name="connsiteX520" fmla="*/ 327116 w 2658173"/>
              <a:gd name="connsiteY520" fmla="*/ 943856 h 2637168"/>
              <a:gd name="connsiteX521" fmla="*/ 330744 w 2658173"/>
              <a:gd name="connsiteY521" fmla="*/ 952432 h 2637168"/>
              <a:gd name="connsiteX522" fmla="*/ 317550 w 2658173"/>
              <a:gd name="connsiteY522" fmla="*/ 947155 h 2637168"/>
              <a:gd name="connsiteX523" fmla="*/ 327116 w 2658173"/>
              <a:gd name="connsiteY523" fmla="*/ 943856 h 2637168"/>
              <a:gd name="connsiteX524" fmla="*/ 1486262 w 2658173"/>
              <a:gd name="connsiteY524" fmla="*/ 933053 h 2637168"/>
              <a:gd name="connsiteX525" fmla="*/ 1473275 w 2658173"/>
              <a:gd name="connsiteY525" fmla="*/ 970901 h 2637168"/>
              <a:gd name="connsiteX526" fmla="*/ 1486262 w 2658173"/>
              <a:gd name="connsiteY526" fmla="*/ 933053 h 2637168"/>
              <a:gd name="connsiteX527" fmla="*/ 1368224 w 2658173"/>
              <a:gd name="connsiteY527" fmla="*/ 922994 h 2637168"/>
              <a:gd name="connsiteX528" fmla="*/ 1383561 w 2658173"/>
              <a:gd name="connsiteY528" fmla="*/ 926045 h 2637168"/>
              <a:gd name="connsiteX529" fmla="*/ 1328149 w 2658173"/>
              <a:gd name="connsiteY529" fmla="*/ 944516 h 2637168"/>
              <a:gd name="connsiteX530" fmla="*/ 1368224 w 2658173"/>
              <a:gd name="connsiteY530" fmla="*/ 922994 h 2637168"/>
              <a:gd name="connsiteX531" fmla="*/ 1840047 w 2658173"/>
              <a:gd name="connsiteY531" fmla="*/ 910213 h 2637168"/>
              <a:gd name="connsiteX532" fmla="*/ 1766164 w 2658173"/>
              <a:gd name="connsiteY532" fmla="*/ 960347 h 2637168"/>
              <a:gd name="connsiteX533" fmla="*/ 1840047 w 2658173"/>
              <a:gd name="connsiteY533" fmla="*/ 910213 h 2637168"/>
              <a:gd name="connsiteX534" fmla="*/ 1035260 w 2658173"/>
              <a:gd name="connsiteY534" fmla="*/ 910212 h 2637168"/>
              <a:gd name="connsiteX535" fmla="*/ 1029983 w 2658173"/>
              <a:gd name="connsiteY535" fmla="*/ 915490 h 2637168"/>
              <a:gd name="connsiteX536" fmla="*/ 1035260 w 2658173"/>
              <a:gd name="connsiteY536" fmla="*/ 910212 h 2637168"/>
              <a:gd name="connsiteX537" fmla="*/ 1940314 w 2658173"/>
              <a:gd name="connsiteY537" fmla="*/ 902297 h 2637168"/>
              <a:gd name="connsiteX538" fmla="*/ 1895457 w 2658173"/>
              <a:gd name="connsiteY538" fmla="*/ 944515 h 2637168"/>
              <a:gd name="connsiteX539" fmla="*/ 1940314 w 2658173"/>
              <a:gd name="connsiteY539" fmla="*/ 902297 h 2637168"/>
              <a:gd name="connsiteX540" fmla="*/ 1544518 w 2658173"/>
              <a:gd name="connsiteY540" fmla="*/ 894382 h 2637168"/>
              <a:gd name="connsiteX541" fmla="*/ 1544518 w 2658173"/>
              <a:gd name="connsiteY541" fmla="*/ 894382 h 2637168"/>
              <a:gd name="connsiteX542" fmla="*/ 478509 w 2658173"/>
              <a:gd name="connsiteY542" fmla="*/ 873271 h 2637168"/>
              <a:gd name="connsiteX543" fmla="*/ 623635 w 2658173"/>
              <a:gd name="connsiteY543" fmla="*/ 1002565 h 2637168"/>
              <a:gd name="connsiteX544" fmla="*/ 478509 w 2658173"/>
              <a:gd name="connsiteY544" fmla="*/ 873271 h 2637168"/>
              <a:gd name="connsiteX545" fmla="*/ 391442 w 2658173"/>
              <a:gd name="connsiteY545" fmla="*/ 867996 h 2637168"/>
              <a:gd name="connsiteX546" fmla="*/ 399358 w 2658173"/>
              <a:gd name="connsiteY546" fmla="*/ 881189 h 2637168"/>
              <a:gd name="connsiteX547" fmla="*/ 391442 w 2658173"/>
              <a:gd name="connsiteY547" fmla="*/ 867996 h 2637168"/>
              <a:gd name="connsiteX548" fmla="*/ 1222104 w 2658173"/>
              <a:gd name="connsiteY548" fmla="*/ 841583 h 2637168"/>
              <a:gd name="connsiteX549" fmla="*/ 1225243 w 2658173"/>
              <a:gd name="connsiteY549" fmla="*/ 846886 h 2637168"/>
              <a:gd name="connsiteX550" fmla="*/ 1222104 w 2658173"/>
              <a:gd name="connsiteY550" fmla="*/ 841583 h 2637168"/>
              <a:gd name="connsiteX551" fmla="*/ 571533 w 2658173"/>
              <a:gd name="connsiteY551" fmla="*/ 836991 h 2637168"/>
              <a:gd name="connsiteX552" fmla="*/ 578789 w 2658173"/>
              <a:gd name="connsiteY552" fmla="*/ 841608 h 2637168"/>
              <a:gd name="connsiteX553" fmla="*/ 568235 w 2658173"/>
              <a:gd name="connsiteY553" fmla="*/ 844247 h 2637168"/>
              <a:gd name="connsiteX554" fmla="*/ 571533 w 2658173"/>
              <a:gd name="connsiteY554" fmla="*/ 836991 h 2637168"/>
              <a:gd name="connsiteX555" fmla="*/ 1939984 w 2658173"/>
              <a:gd name="connsiteY555" fmla="*/ 836001 h 2637168"/>
              <a:gd name="connsiteX556" fmla="*/ 1945591 w 2658173"/>
              <a:gd name="connsiteY556" fmla="*/ 836331 h 2637168"/>
              <a:gd name="connsiteX557" fmla="*/ 1940314 w 2658173"/>
              <a:gd name="connsiteY557" fmla="*/ 841608 h 2637168"/>
              <a:gd name="connsiteX558" fmla="*/ 1939984 w 2658173"/>
              <a:gd name="connsiteY558" fmla="*/ 836001 h 2637168"/>
              <a:gd name="connsiteX559" fmla="*/ 840542 w 2658173"/>
              <a:gd name="connsiteY559" fmla="*/ 832456 h 2637168"/>
              <a:gd name="connsiteX560" fmla="*/ 850561 w 2658173"/>
              <a:gd name="connsiteY560" fmla="*/ 849525 h 2637168"/>
              <a:gd name="connsiteX561" fmla="*/ 834729 w 2658173"/>
              <a:gd name="connsiteY561" fmla="*/ 836332 h 2637168"/>
              <a:gd name="connsiteX562" fmla="*/ 840542 w 2658173"/>
              <a:gd name="connsiteY562" fmla="*/ 832456 h 2637168"/>
              <a:gd name="connsiteX563" fmla="*/ 1338786 w 2658173"/>
              <a:gd name="connsiteY563" fmla="*/ 815510 h 2637168"/>
              <a:gd name="connsiteX564" fmla="*/ 1343981 w 2658173"/>
              <a:gd name="connsiteY564" fmla="*/ 833693 h 2637168"/>
              <a:gd name="connsiteX565" fmla="*/ 1342510 w 2658173"/>
              <a:gd name="connsiteY565" fmla="*/ 844433 h 2637168"/>
              <a:gd name="connsiteX566" fmla="*/ 1341526 w 2658173"/>
              <a:gd name="connsiteY566" fmla="*/ 847016 h 2637168"/>
              <a:gd name="connsiteX567" fmla="*/ 1340859 w 2658173"/>
              <a:gd name="connsiteY567" fmla="*/ 847260 h 2637168"/>
              <a:gd name="connsiteX568" fmla="*/ 1338879 w 2658173"/>
              <a:gd name="connsiteY568" fmla="*/ 840882 h 2637168"/>
              <a:gd name="connsiteX569" fmla="*/ 1338786 w 2658173"/>
              <a:gd name="connsiteY569" fmla="*/ 815510 h 2637168"/>
              <a:gd name="connsiteX570" fmla="*/ 2169876 w 2658173"/>
              <a:gd name="connsiteY570" fmla="*/ 807306 h 2637168"/>
              <a:gd name="connsiteX571" fmla="*/ 2114617 w 2658173"/>
              <a:gd name="connsiteY571" fmla="*/ 858244 h 2637168"/>
              <a:gd name="connsiteX572" fmla="*/ 2096942 w 2658173"/>
              <a:gd name="connsiteY572" fmla="*/ 863955 h 2637168"/>
              <a:gd name="connsiteX573" fmla="*/ 2078513 w 2658173"/>
              <a:gd name="connsiteY573" fmla="*/ 875911 h 2637168"/>
              <a:gd name="connsiteX574" fmla="*/ 2076897 w 2658173"/>
              <a:gd name="connsiteY574" fmla="*/ 876932 h 2637168"/>
              <a:gd name="connsiteX575" fmla="*/ 2037944 w 2658173"/>
              <a:gd name="connsiteY575" fmla="*/ 894382 h 2637168"/>
              <a:gd name="connsiteX576" fmla="*/ 2059589 w 2658173"/>
              <a:gd name="connsiteY576" fmla="*/ 887868 h 2637168"/>
              <a:gd name="connsiteX577" fmla="*/ 2076897 w 2658173"/>
              <a:gd name="connsiteY577" fmla="*/ 876932 h 2637168"/>
              <a:gd name="connsiteX578" fmla="*/ 2110837 w 2658173"/>
              <a:gd name="connsiteY578" fmla="*/ 861729 h 2637168"/>
              <a:gd name="connsiteX579" fmla="*/ 2114617 w 2658173"/>
              <a:gd name="connsiteY579" fmla="*/ 858244 h 2637168"/>
              <a:gd name="connsiteX580" fmla="*/ 2117103 w 2658173"/>
              <a:gd name="connsiteY580" fmla="*/ 857441 h 2637168"/>
              <a:gd name="connsiteX581" fmla="*/ 1990448 w 2658173"/>
              <a:gd name="connsiteY581" fmla="*/ 944516 h 2637168"/>
              <a:gd name="connsiteX582" fmla="*/ 2024751 w 2658173"/>
              <a:gd name="connsiteY582" fmla="*/ 897021 h 2637168"/>
              <a:gd name="connsiteX583" fmla="*/ 2169876 w 2658173"/>
              <a:gd name="connsiteY583" fmla="*/ 807306 h 2637168"/>
              <a:gd name="connsiteX584" fmla="*/ 462683 w 2658173"/>
              <a:gd name="connsiteY584" fmla="*/ 778280 h 2637168"/>
              <a:gd name="connsiteX585" fmla="*/ 475876 w 2658173"/>
              <a:gd name="connsiteY585" fmla="*/ 791474 h 2637168"/>
              <a:gd name="connsiteX586" fmla="*/ 462683 w 2658173"/>
              <a:gd name="connsiteY586" fmla="*/ 778280 h 2637168"/>
              <a:gd name="connsiteX587" fmla="*/ 713360 w 2658173"/>
              <a:gd name="connsiteY587" fmla="*/ 767726 h 2637168"/>
              <a:gd name="connsiteX588" fmla="*/ 723914 w 2658173"/>
              <a:gd name="connsiteY588" fmla="*/ 809944 h 2637168"/>
              <a:gd name="connsiteX589" fmla="*/ 713360 w 2658173"/>
              <a:gd name="connsiteY589" fmla="*/ 767726 h 2637168"/>
              <a:gd name="connsiteX590" fmla="*/ 607482 w 2658173"/>
              <a:gd name="connsiteY590" fmla="*/ 765418 h 2637168"/>
              <a:gd name="connsiteX591" fmla="*/ 615727 w 2658173"/>
              <a:gd name="connsiteY591" fmla="*/ 775642 h 2637168"/>
              <a:gd name="connsiteX592" fmla="*/ 597257 w 2658173"/>
              <a:gd name="connsiteY592" fmla="*/ 773003 h 2637168"/>
              <a:gd name="connsiteX593" fmla="*/ 607482 w 2658173"/>
              <a:gd name="connsiteY593" fmla="*/ 765418 h 2637168"/>
              <a:gd name="connsiteX594" fmla="*/ 2225288 w 2658173"/>
              <a:gd name="connsiteY594" fmla="*/ 765088 h 2637168"/>
              <a:gd name="connsiteX595" fmla="*/ 2217372 w 2658173"/>
              <a:gd name="connsiteY595" fmla="*/ 773004 h 2637168"/>
              <a:gd name="connsiteX596" fmla="*/ 2225288 w 2658173"/>
              <a:gd name="connsiteY596" fmla="*/ 765088 h 2637168"/>
              <a:gd name="connsiteX597" fmla="*/ 1148722 w 2658173"/>
              <a:gd name="connsiteY597" fmla="*/ 762449 h 2637168"/>
              <a:gd name="connsiteX598" fmla="*/ 1132890 w 2658173"/>
              <a:gd name="connsiteY598" fmla="*/ 812583 h 2637168"/>
              <a:gd name="connsiteX599" fmla="*/ 1088033 w 2658173"/>
              <a:gd name="connsiteY599" fmla="*/ 770365 h 2637168"/>
              <a:gd name="connsiteX600" fmla="*/ 1127612 w 2658173"/>
              <a:gd name="connsiteY600" fmla="*/ 802028 h 2637168"/>
              <a:gd name="connsiteX601" fmla="*/ 1148722 w 2658173"/>
              <a:gd name="connsiteY601" fmla="*/ 762449 h 2637168"/>
              <a:gd name="connsiteX602" fmla="*/ 1037899 w 2658173"/>
              <a:gd name="connsiteY602" fmla="*/ 754533 h 2637168"/>
              <a:gd name="connsiteX603" fmla="*/ 1016789 w 2658173"/>
              <a:gd name="connsiteY603" fmla="*/ 799390 h 2637168"/>
              <a:gd name="connsiteX604" fmla="*/ 1037899 w 2658173"/>
              <a:gd name="connsiteY604" fmla="*/ 754533 h 2637168"/>
              <a:gd name="connsiteX605" fmla="*/ 1381417 w 2658173"/>
              <a:gd name="connsiteY605" fmla="*/ 753955 h 2637168"/>
              <a:gd name="connsiteX606" fmla="*/ 1388838 w 2658173"/>
              <a:gd name="connsiteY606" fmla="*/ 765087 h 2637168"/>
              <a:gd name="connsiteX607" fmla="*/ 1380922 w 2658173"/>
              <a:gd name="connsiteY607" fmla="*/ 759810 h 2637168"/>
              <a:gd name="connsiteX608" fmla="*/ 1381417 w 2658173"/>
              <a:gd name="connsiteY608" fmla="*/ 753955 h 2637168"/>
              <a:gd name="connsiteX609" fmla="*/ 792505 w 2658173"/>
              <a:gd name="connsiteY609" fmla="*/ 746617 h 2637168"/>
              <a:gd name="connsiteX610" fmla="*/ 803059 w 2658173"/>
              <a:gd name="connsiteY610" fmla="*/ 796751 h 2637168"/>
              <a:gd name="connsiteX611" fmla="*/ 792505 w 2658173"/>
              <a:gd name="connsiteY611" fmla="*/ 746617 h 2637168"/>
              <a:gd name="connsiteX612" fmla="*/ 1628955 w 2658173"/>
              <a:gd name="connsiteY612" fmla="*/ 741340 h 2637168"/>
              <a:gd name="connsiteX613" fmla="*/ 1610484 w 2658173"/>
              <a:gd name="connsiteY613" fmla="*/ 765089 h 2637168"/>
              <a:gd name="connsiteX614" fmla="*/ 1628955 w 2658173"/>
              <a:gd name="connsiteY614" fmla="*/ 741340 h 2637168"/>
              <a:gd name="connsiteX615" fmla="*/ 1317265 w 2658173"/>
              <a:gd name="connsiteY615" fmla="*/ 717921 h 2637168"/>
              <a:gd name="connsiteX616" fmla="*/ 1325510 w 2658173"/>
              <a:gd name="connsiteY616" fmla="*/ 720230 h 2637168"/>
              <a:gd name="connsiteX617" fmla="*/ 1314956 w 2658173"/>
              <a:gd name="connsiteY617" fmla="*/ 725508 h 2637168"/>
              <a:gd name="connsiteX618" fmla="*/ 1317265 w 2658173"/>
              <a:gd name="connsiteY618" fmla="*/ 717921 h 2637168"/>
              <a:gd name="connsiteX619" fmla="*/ 1681727 w 2658173"/>
              <a:gd name="connsiteY619" fmla="*/ 707037 h 2637168"/>
              <a:gd name="connsiteX620" fmla="*/ 1634232 w 2658173"/>
              <a:gd name="connsiteY620" fmla="*/ 778281 h 2637168"/>
              <a:gd name="connsiteX621" fmla="*/ 1681727 w 2658173"/>
              <a:gd name="connsiteY621" fmla="*/ 707037 h 2637168"/>
              <a:gd name="connsiteX622" fmla="*/ 1486468 w 2658173"/>
              <a:gd name="connsiteY622" fmla="*/ 680651 h 2637168"/>
              <a:gd name="connsiteX623" fmla="*/ 1409948 w 2658173"/>
              <a:gd name="connsiteY623" fmla="*/ 770365 h 2637168"/>
              <a:gd name="connsiteX624" fmla="*/ 1349258 w 2658173"/>
              <a:gd name="connsiteY624" fmla="*/ 817861 h 2637168"/>
              <a:gd name="connsiteX625" fmla="*/ 1486468 w 2658173"/>
              <a:gd name="connsiteY625" fmla="*/ 680651 h 2637168"/>
              <a:gd name="connsiteX626" fmla="*/ 1644787 w 2658173"/>
              <a:gd name="connsiteY626" fmla="*/ 667458 h 2637168"/>
              <a:gd name="connsiteX627" fmla="*/ 1592013 w 2658173"/>
              <a:gd name="connsiteY627" fmla="*/ 693844 h 2637168"/>
              <a:gd name="connsiteX628" fmla="*/ 1644787 w 2658173"/>
              <a:gd name="connsiteY628" fmla="*/ 667458 h 2637168"/>
              <a:gd name="connsiteX629" fmla="*/ 1188302 w 2658173"/>
              <a:gd name="connsiteY629" fmla="*/ 662181 h 2637168"/>
              <a:gd name="connsiteX630" fmla="*/ 1177747 w 2658173"/>
              <a:gd name="connsiteY630" fmla="*/ 704399 h 2637168"/>
              <a:gd name="connsiteX631" fmla="*/ 1188302 w 2658173"/>
              <a:gd name="connsiteY631" fmla="*/ 662181 h 2637168"/>
              <a:gd name="connsiteX632" fmla="*/ 2111826 w 2658173"/>
              <a:gd name="connsiteY632" fmla="*/ 651626 h 2637168"/>
              <a:gd name="connsiteX633" fmla="*/ 2111826 w 2658173"/>
              <a:gd name="connsiteY633" fmla="*/ 651626 h 2637168"/>
              <a:gd name="connsiteX634" fmla="*/ 2074887 w 2658173"/>
              <a:gd name="connsiteY634" fmla="*/ 651626 h 2637168"/>
              <a:gd name="connsiteX635" fmla="*/ 2074887 w 2658173"/>
              <a:gd name="connsiteY635" fmla="*/ 651626 h 2637168"/>
              <a:gd name="connsiteX636" fmla="*/ 890140 w 2658173"/>
              <a:gd name="connsiteY636" fmla="*/ 648987 h 2637168"/>
              <a:gd name="connsiteX637" fmla="*/ 1022067 w 2658173"/>
              <a:gd name="connsiteY637" fmla="*/ 870634 h 2637168"/>
              <a:gd name="connsiteX638" fmla="*/ 890140 w 2658173"/>
              <a:gd name="connsiteY638" fmla="*/ 648987 h 2637168"/>
              <a:gd name="connsiteX639" fmla="*/ 1526049 w 2658173"/>
              <a:gd name="connsiteY639" fmla="*/ 635794 h 2637168"/>
              <a:gd name="connsiteX640" fmla="*/ 1491746 w 2658173"/>
              <a:gd name="connsiteY640" fmla="*/ 670097 h 2637168"/>
              <a:gd name="connsiteX641" fmla="*/ 1526049 w 2658173"/>
              <a:gd name="connsiteY641" fmla="*/ 635794 h 2637168"/>
              <a:gd name="connsiteX642" fmla="*/ 781951 w 2658173"/>
              <a:gd name="connsiteY642" fmla="*/ 633156 h 2637168"/>
              <a:gd name="connsiteX643" fmla="*/ 789867 w 2658173"/>
              <a:gd name="connsiteY643" fmla="*/ 691206 h 2637168"/>
              <a:gd name="connsiteX644" fmla="*/ 781951 w 2658173"/>
              <a:gd name="connsiteY644" fmla="*/ 633156 h 2637168"/>
              <a:gd name="connsiteX645" fmla="*/ 1285931 w 2658173"/>
              <a:gd name="connsiteY645" fmla="*/ 617323 h 2637168"/>
              <a:gd name="connsiteX646" fmla="*/ 1151360 w 2658173"/>
              <a:gd name="connsiteY646" fmla="*/ 926044 h 2637168"/>
              <a:gd name="connsiteX647" fmla="*/ 1304402 w 2658173"/>
              <a:gd name="connsiteY647" fmla="*/ 846885 h 2637168"/>
              <a:gd name="connsiteX648" fmla="*/ 1299124 w 2658173"/>
              <a:gd name="connsiteY648" fmla="*/ 878549 h 2637168"/>
              <a:gd name="connsiteX649" fmla="*/ 1312317 w 2658173"/>
              <a:gd name="connsiteY649" fmla="*/ 852162 h 2637168"/>
              <a:gd name="connsiteX650" fmla="*/ 1329778 w 2658173"/>
              <a:gd name="connsiteY650" fmla="*/ 851312 h 2637168"/>
              <a:gd name="connsiteX651" fmla="*/ 1340859 w 2658173"/>
              <a:gd name="connsiteY651" fmla="*/ 847260 h 2637168"/>
              <a:gd name="connsiteX652" fmla="*/ 1341117 w 2658173"/>
              <a:gd name="connsiteY652" fmla="*/ 848089 h 2637168"/>
              <a:gd name="connsiteX653" fmla="*/ 1341526 w 2658173"/>
              <a:gd name="connsiteY653" fmla="*/ 847016 h 2637168"/>
              <a:gd name="connsiteX654" fmla="*/ 1355525 w 2658173"/>
              <a:gd name="connsiteY654" fmla="*/ 841896 h 2637168"/>
              <a:gd name="connsiteX655" fmla="*/ 1441611 w 2658173"/>
              <a:gd name="connsiteY655" fmla="*/ 860078 h 2637168"/>
              <a:gd name="connsiteX656" fmla="*/ 1351897 w 2658173"/>
              <a:gd name="connsiteY656" fmla="*/ 1044783 h 2637168"/>
              <a:gd name="connsiteX657" fmla="*/ 1431056 w 2658173"/>
              <a:gd name="connsiteY657" fmla="*/ 867994 h 2637168"/>
              <a:gd name="connsiteX658" fmla="*/ 1462720 w 2658173"/>
              <a:gd name="connsiteY658" fmla="*/ 933960 h 2637168"/>
              <a:gd name="connsiteX659" fmla="*/ 1512854 w 2658173"/>
              <a:gd name="connsiteY659" fmla="*/ 696482 h 2637168"/>
              <a:gd name="connsiteX660" fmla="*/ 1515493 w 2658173"/>
              <a:gd name="connsiteY660" fmla="*/ 865355 h 2637168"/>
              <a:gd name="connsiteX661" fmla="*/ 1547157 w 2658173"/>
              <a:gd name="connsiteY661" fmla="*/ 809944 h 2637168"/>
              <a:gd name="connsiteX662" fmla="*/ 1560350 w 2658173"/>
              <a:gd name="connsiteY662" fmla="*/ 897019 h 2637168"/>
              <a:gd name="connsiteX663" fmla="*/ 1544518 w 2658173"/>
              <a:gd name="connsiteY663" fmla="*/ 854801 h 2637168"/>
              <a:gd name="connsiteX664" fmla="*/ 1507577 w 2658173"/>
              <a:gd name="connsiteY664" fmla="*/ 997288 h 2637168"/>
              <a:gd name="connsiteX665" fmla="*/ 1774080 w 2658173"/>
              <a:gd name="connsiteY665" fmla="*/ 780919 h 2637168"/>
              <a:gd name="connsiteX666" fmla="*/ 1774080 w 2658173"/>
              <a:gd name="connsiteY666" fmla="*/ 894381 h 2637168"/>
              <a:gd name="connsiteX667" fmla="*/ 1626316 w 2658173"/>
              <a:gd name="connsiteY667" fmla="*/ 1044783 h 2637168"/>
              <a:gd name="connsiteX668" fmla="*/ 1565627 w 2658173"/>
              <a:gd name="connsiteY668" fmla="*/ 1097556 h 2637168"/>
              <a:gd name="connsiteX669" fmla="*/ 1581459 w 2658173"/>
              <a:gd name="connsiteY669" fmla="*/ 1142413 h 2637168"/>
              <a:gd name="connsiteX670" fmla="*/ 1639509 w 2658173"/>
              <a:gd name="connsiteY670" fmla="*/ 1100195 h 2637168"/>
              <a:gd name="connsiteX671" fmla="*/ 1689644 w 2658173"/>
              <a:gd name="connsiteY671" fmla="*/ 1068531 h 2637168"/>
              <a:gd name="connsiteX672" fmla="*/ 1652702 w 2658173"/>
              <a:gd name="connsiteY672" fmla="*/ 1094917 h 2637168"/>
              <a:gd name="connsiteX673" fmla="*/ 1660618 w 2658173"/>
              <a:gd name="connsiteY673" fmla="*/ 1290178 h 2637168"/>
              <a:gd name="connsiteX674" fmla="*/ 1755610 w 2658173"/>
              <a:gd name="connsiteY674" fmla="*/ 1282262 h 2637168"/>
              <a:gd name="connsiteX675" fmla="*/ 1697559 w 2658173"/>
              <a:gd name="connsiteY675" fmla="*/ 1371976 h 2637168"/>
              <a:gd name="connsiteX676" fmla="*/ 1811021 w 2658173"/>
              <a:gd name="connsiteY676" fmla="*/ 1276985 h 2637168"/>
              <a:gd name="connsiteX677" fmla="*/ 1689644 w 2658173"/>
              <a:gd name="connsiteY677" fmla="*/ 1427387 h 2637168"/>
              <a:gd name="connsiteX678" fmla="*/ 1755610 w 2658173"/>
              <a:gd name="connsiteY678" fmla="*/ 1466967 h 2637168"/>
              <a:gd name="connsiteX679" fmla="*/ 1768803 w 2658173"/>
              <a:gd name="connsiteY679" fmla="*/ 1554042 h 2637168"/>
              <a:gd name="connsiteX680" fmla="*/ 1737139 w 2658173"/>
              <a:gd name="connsiteY680" fmla="*/ 1575152 h 2637168"/>
              <a:gd name="connsiteX681" fmla="*/ 1815969 w 2658173"/>
              <a:gd name="connsiteY681" fmla="*/ 1611763 h 2637168"/>
              <a:gd name="connsiteX682" fmla="*/ 1833700 w 2658173"/>
              <a:gd name="connsiteY682" fmla="*/ 1617428 h 2637168"/>
              <a:gd name="connsiteX683" fmla="*/ 1827843 w 2658173"/>
              <a:gd name="connsiteY683" fmla="*/ 1634191 h 2637168"/>
              <a:gd name="connsiteX684" fmla="*/ 1800466 w 2658173"/>
              <a:gd name="connsiteY684" fmla="*/ 1651672 h 2637168"/>
              <a:gd name="connsiteX685" fmla="*/ 1858517 w 2658173"/>
              <a:gd name="connsiteY685" fmla="*/ 1627924 h 2637168"/>
              <a:gd name="connsiteX686" fmla="*/ 1903374 w 2658173"/>
              <a:gd name="connsiteY686" fmla="*/ 1738747 h 2637168"/>
              <a:gd name="connsiteX687" fmla="*/ 1958785 w 2658173"/>
              <a:gd name="connsiteY687" fmla="*/ 1775689 h 2637168"/>
              <a:gd name="connsiteX688" fmla="*/ 1784635 w 2658173"/>
              <a:gd name="connsiteY688" fmla="*/ 1746663 h 2637168"/>
              <a:gd name="connsiteX689" fmla="*/ 1694921 w 2658173"/>
              <a:gd name="connsiteY689" fmla="*/ 1783604 h 2637168"/>
              <a:gd name="connsiteX690" fmla="*/ 1657980 w 2658173"/>
              <a:gd name="connsiteY690" fmla="*/ 1759856 h 2637168"/>
              <a:gd name="connsiteX691" fmla="*/ 1716030 w 2658173"/>
              <a:gd name="connsiteY691" fmla="*/ 1873318 h 2637168"/>
              <a:gd name="connsiteX692" fmla="*/ 1642148 w 2658173"/>
              <a:gd name="connsiteY692" fmla="*/ 1831100 h 2637168"/>
              <a:gd name="connsiteX693" fmla="*/ 1705475 w 2658173"/>
              <a:gd name="connsiteY693" fmla="*/ 1992057 h 2637168"/>
              <a:gd name="connsiteX694" fmla="*/ 1718669 w 2658173"/>
              <a:gd name="connsiteY694" fmla="*/ 2034275 h 2637168"/>
              <a:gd name="connsiteX695" fmla="*/ 1592014 w 2658173"/>
              <a:gd name="connsiteY695" fmla="*/ 1878595 h 2637168"/>
              <a:gd name="connsiteX696" fmla="*/ 1454804 w 2658173"/>
              <a:gd name="connsiteY696" fmla="*/ 1949839 h 2637168"/>
              <a:gd name="connsiteX697" fmla="*/ 1433695 w 2658173"/>
              <a:gd name="connsiteY697" fmla="*/ 2079132 h 2637168"/>
              <a:gd name="connsiteX698" fmla="*/ 1388838 w 2658173"/>
              <a:gd name="connsiteY698" fmla="*/ 2076494 h 2637168"/>
              <a:gd name="connsiteX699" fmla="*/ 1407309 w 2658173"/>
              <a:gd name="connsiteY699" fmla="*/ 2126628 h 2637168"/>
              <a:gd name="connsiteX700" fmla="*/ 1220434 w 2658173"/>
              <a:gd name="connsiteY700" fmla="*/ 2336137 h 2637168"/>
              <a:gd name="connsiteX701" fmla="*/ 1214432 w 2658173"/>
              <a:gd name="connsiteY701" fmla="*/ 2380765 h 2637168"/>
              <a:gd name="connsiteX702" fmla="*/ 1214688 w 2658173"/>
              <a:gd name="connsiteY702" fmla="*/ 2295501 h 2637168"/>
              <a:gd name="connsiteX703" fmla="*/ 1212049 w 2658173"/>
              <a:gd name="connsiteY703" fmla="*/ 2345635 h 2637168"/>
              <a:gd name="connsiteX704" fmla="*/ 1114419 w 2658173"/>
              <a:gd name="connsiteY704" fmla="*/ 2430072 h 2637168"/>
              <a:gd name="connsiteX705" fmla="*/ 1183024 w 2658173"/>
              <a:gd name="connsiteY705" fmla="*/ 2274392 h 2637168"/>
              <a:gd name="connsiteX706" fmla="*/ 1100278 w 2658173"/>
              <a:gd name="connsiteY706" fmla="*/ 2508948 h 2637168"/>
              <a:gd name="connsiteX707" fmla="*/ 1093207 w 2658173"/>
              <a:gd name="connsiteY707" fmla="*/ 2637168 h 2637168"/>
              <a:gd name="connsiteX708" fmla="*/ 1087531 w 2658173"/>
              <a:gd name="connsiteY708" fmla="*/ 2637168 h 2637168"/>
              <a:gd name="connsiteX709" fmla="*/ 1080117 w 2658173"/>
              <a:gd name="connsiteY709" fmla="*/ 2575197 h 2637168"/>
              <a:gd name="connsiteX710" fmla="*/ 1008873 w 2658173"/>
              <a:gd name="connsiteY710" fmla="*/ 2488122 h 2637168"/>
              <a:gd name="connsiteX711" fmla="*/ 1045814 w 2658173"/>
              <a:gd name="connsiteY711" fmla="*/ 2493399 h 2637168"/>
              <a:gd name="connsiteX712" fmla="*/ 1024705 w 2658173"/>
              <a:gd name="connsiteY712" fmla="*/ 2430072 h 2637168"/>
              <a:gd name="connsiteX713" fmla="*/ 1012404 w 2658173"/>
              <a:gd name="connsiteY713" fmla="*/ 2467229 h 2637168"/>
              <a:gd name="connsiteX714" fmla="*/ 1009525 w 2658173"/>
              <a:gd name="connsiteY714" fmla="*/ 2463709 h 2637168"/>
              <a:gd name="connsiteX715" fmla="*/ 1010409 w 2658173"/>
              <a:gd name="connsiteY715" fmla="*/ 2463499 h 2637168"/>
              <a:gd name="connsiteX716" fmla="*/ 1006235 w 2658173"/>
              <a:gd name="connsiteY716" fmla="*/ 2437988 h 2637168"/>
              <a:gd name="connsiteX717" fmla="*/ 1006884 w 2658173"/>
              <a:gd name="connsiteY717" fmla="*/ 2456387 h 2637168"/>
              <a:gd name="connsiteX718" fmla="*/ 1008027 w 2658173"/>
              <a:gd name="connsiteY718" fmla="*/ 2461878 h 2637168"/>
              <a:gd name="connsiteX719" fmla="*/ 1003596 w 2658173"/>
              <a:gd name="connsiteY719" fmla="*/ 2456458 h 2637168"/>
              <a:gd name="connsiteX720" fmla="*/ 1010136 w 2658173"/>
              <a:gd name="connsiteY720" fmla="*/ 2633918 h 2637168"/>
              <a:gd name="connsiteX721" fmla="*/ 1010227 w 2658173"/>
              <a:gd name="connsiteY721" fmla="*/ 2637168 h 2637168"/>
              <a:gd name="connsiteX722" fmla="*/ 986520 w 2658173"/>
              <a:gd name="connsiteY722" fmla="*/ 2637168 h 2637168"/>
              <a:gd name="connsiteX723" fmla="*/ 987177 w 2658173"/>
              <a:gd name="connsiteY723" fmla="*/ 2591658 h 2637168"/>
              <a:gd name="connsiteX724" fmla="*/ 979848 w 2658173"/>
              <a:gd name="connsiteY724" fmla="*/ 2387854 h 2637168"/>
              <a:gd name="connsiteX725" fmla="*/ 970572 w 2658173"/>
              <a:gd name="connsiteY725" fmla="*/ 2462066 h 2637168"/>
              <a:gd name="connsiteX726" fmla="*/ 970057 w 2658173"/>
              <a:gd name="connsiteY726" fmla="*/ 2467253 h 2637168"/>
              <a:gd name="connsiteX727" fmla="*/ 970052 w 2658173"/>
              <a:gd name="connsiteY727" fmla="*/ 2467255 h 2637168"/>
              <a:gd name="connsiteX728" fmla="*/ 969294 w 2658173"/>
              <a:gd name="connsiteY728" fmla="*/ 2474929 h 2637168"/>
              <a:gd name="connsiteX729" fmla="*/ 970057 w 2658173"/>
              <a:gd name="connsiteY729" fmla="*/ 2467253 h 2637168"/>
              <a:gd name="connsiteX730" fmla="*/ 971891 w 2658173"/>
              <a:gd name="connsiteY730" fmla="*/ 2466477 h 2637168"/>
              <a:gd name="connsiteX731" fmla="*/ 969294 w 2658173"/>
              <a:gd name="connsiteY731" fmla="*/ 2480206 h 2637168"/>
              <a:gd name="connsiteX732" fmla="*/ 949505 w 2658173"/>
              <a:gd name="connsiteY732" fmla="*/ 2602573 h 2637168"/>
              <a:gd name="connsiteX733" fmla="*/ 944938 w 2658173"/>
              <a:gd name="connsiteY733" fmla="*/ 2637168 h 2637168"/>
              <a:gd name="connsiteX734" fmla="*/ 895202 w 2658173"/>
              <a:gd name="connsiteY734" fmla="*/ 2637168 h 2637168"/>
              <a:gd name="connsiteX735" fmla="*/ 888392 w 2658173"/>
              <a:gd name="connsiteY735" fmla="*/ 2625997 h 2637168"/>
              <a:gd name="connsiteX736" fmla="*/ 867830 w 2658173"/>
              <a:gd name="connsiteY736" fmla="*/ 2620977 h 2637168"/>
              <a:gd name="connsiteX737" fmla="*/ 860327 w 2658173"/>
              <a:gd name="connsiteY737" fmla="*/ 2637168 h 2637168"/>
              <a:gd name="connsiteX738" fmla="*/ 857668 w 2658173"/>
              <a:gd name="connsiteY738" fmla="*/ 2637168 h 2637168"/>
              <a:gd name="connsiteX739" fmla="*/ 852853 w 2658173"/>
              <a:gd name="connsiteY739" fmla="*/ 2613370 h 2637168"/>
              <a:gd name="connsiteX740" fmla="*/ 861114 w 2658173"/>
              <a:gd name="connsiteY740" fmla="*/ 2430072 h 2637168"/>
              <a:gd name="connsiteX741" fmla="*/ 869030 w 2658173"/>
              <a:gd name="connsiteY741" fmla="*/ 2350913 h 2637168"/>
              <a:gd name="connsiteX742" fmla="*/ 826812 w 2658173"/>
              <a:gd name="connsiteY742" fmla="*/ 2329804 h 2637168"/>
              <a:gd name="connsiteX743" fmla="*/ 792510 w 2658173"/>
              <a:gd name="connsiteY743" fmla="*/ 2488122 h 2637168"/>
              <a:gd name="connsiteX744" fmla="*/ 789871 w 2658173"/>
              <a:gd name="connsiteY744" fmla="*/ 2234812 h 2637168"/>
              <a:gd name="connsiteX745" fmla="*/ 774039 w 2658173"/>
              <a:gd name="connsiteY745" fmla="*/ 2221619 h 2637168"/>
              <a:gd name="connsiteX746" fmla="*/ 766123 w 2658173"/>
              <a:gd name="connsiteY746" fmla="*/ 2251221 h 2637168"/>
              <a:gd name="connsiteX747" fmla="*/ 750366 w 2658173"/>
              <a:gd name="connsiteY747" fmla="*/ 2280474 h 2637168"/>
              <a:gd name="connsiteX748" fmla="*/ 755685 w 2658173"/>
              <a:gd name="connsiteY748" fmla="*/ 2284947 h 2637168"/>
              <a:gd name="connsiteX749" fmla="*/ 758735 w 2658173"/>
              <a:gd name="connsiteY749" fmla="*/ 2290374 h 2637168"/>
              <a:gd name="connsiteX750" fmla="*/ 747463 w 2658173"/>
              <a:gd name="connsiteY750" fmla="*/ 2285914 h 2637168"/>
              <a:gd name="connsiteX751" fmla="*/ 735128 w 2658173"/>
              <a:gd name="connsiteY751" fmla="*/ 2309557 h 2637168"/>
              <a:gd name="connsiteX752" fmla="*/ 739741 w 2658173"/>
              <a:gd name="connsiteY752" fmla="*/ 2306385 h 2637168"/>
              <a:gd name="connsiteX753" fmla="*/ 739741 w 2658173"/>
              <a:gd name="connsiteY753" fmla="*/ 2327165 h 2637168"/>
              <a:gd name="connsiteX754" fmla="*/ 734148 w 2658173"/>
              <a:gd name="connsiteY754" fmla="*/ 2311435 h 2637168"/>
              <a:gd name="connsiteX755" fmla="*/ 729512 w 2658173"/>
              <a:gd name="connsiteY755" fmla="*/ 2320321 h 2637168"/>
              <a:gd name="connsiteX756" fmla="*/ 718628 w 2658173"/>
              <a:gd name="connsiteY756" fmla="*/ 2358829 h 2637168"/>
              <a:gd name="connsiteX757" fmla="*/ 673770 w 2658173"/>
              <a:gd name="connsiteY757" fmla="*/ 2342997 h 2637168"/>
              <a:gd name="connsiteX758" fmla="*/ 642106 w 2658173"/>
              <a:gd name="connsiteY758" fmla="*/ 2377299 h 2637168"/>
              <a:gd name="connsiteX759" fmla="*/ 768762 w 2658173"/>
              <a:gd name="connsiteY759" fmla="*/ 2216342 h 2637168"/>
              <a:gd name="connsiteX760" fmla="*/ 673770 w 2658173"/>
              <a:gd name="connsiteY760" fmla="*/ 2303417 h 2637168"/>
              <a:gd name="connsiteX761" fmla="*/ 602526 w 2658173"/>
              <a:gd name="connsiteY761" fmla="*/ 2350913 h 2637168"/>
              <a:gd name="connsiteX762" fmla="*/ 613081 w 2658173"/>
              <a:gd name="connsiteY762" fmla="*/ 2187317 h 2637168"/>
              <a:gd name="connsiteX763" fmla="*/ 473232 w 2658173"/>
              <a:gd name="connsiteY763" fmla="*/ 2218980 h 2637168"/>
              <a:gd name="connsiteX764" fmla="*/ 401989 w 2658173"/>
              <a:gd name="connsiteY764" fmla="*/ 2166208 h 2637168"/>
              <a:gd name="connsiteX765" fmla="*/ 409905 w 2658173"/>
              <a:gd name="connsiteY765" fmla="*/ 2129267 h 2637168"/>
              <a:gd name="connsiteX766" fmla="*/ 336023 w 2658173"/>
              <a:gd name="connsiteY766" fmla="*/ 2155653 h 2637168"/>
              <a:gd name="connsiteX767" fmla="*/ 328107 w 2658173"/>
              <a:gd name="connsiteY767" fmla="*/ 2123989 h 2637168"/>
              <a:gd name="connsiteX768" fmla="*/ 333714 w 2658173"/>
              <a:gd name="connsiteY768" fmla="*/ 2132565 h 2637168"/>
              <a:gd name="connsiteX769" fmla="*/ 325413 w 2658173"/>
              <a:gd name="connsiteY769" fmla="*/ 2121854 h 2637168"/>
              <a:gd name="connsiteX770" fmla="*/ 325469 w 2658173"/>
              <a:gd name="connsiteY770" fmla="*/ 2121351 h 2637168"/>
              <a:gd name="connsiteX771" fmla="*/ 324768 w 2658173"/>
              <a:gd name="connsiteY771" fmla="*/ 2121021 h 2637168"/>
              <a:gd name="connsiteX772" fmla="*/ 325413 w 2658173"/>
              <a:gd name="connsiteY772" fmla="*/ 2121854 h 2637168"/>
              <a:gd name="connsiteX773" fmla="*/ 324082 w 2658173"/>
              <a:gd name="connsiteY773" fmla="*/ 2133894 h 2637168"/>
              <a:gd name="connsiteX774" fmla="*/ 169789 w 2658173"/>
              <a:gd name="connsiteY774" fmla="*/ 2171485 h 2637168"/>
              <a:gd name="connsiteX775" fmla="*/ 186642 w 2658173"/>
              <a:gd name="connsiteY775" fmla="*/ 2144189 h 2637168"/>
              <a:gd name="connsiteX776" fmla="*/ 178371 w 2658173"/>
              <a:gd name="connsiteY776" fmla="*/ 2146748 h 2637168"/>
              <a:gd name="connsiteX777" fmla="*/ 161879 w 2658173"/>
              <a:gd name="connsiteY777" fmla="*/ 2131906 h 2637168"/>
              <a:gd name="connsiteX778" fmla="*/ 183318 w 2658173"/>
              <a:gd name="connsiteY778" fmla="*/ 2117063 h 2637168"/>
              <a:gd name="connsiteX779" fmla="*/ 198821 w 2658173"/>
              <a:gd name="connsiteY779" fmla="*/ 2131906 h 2637168"/>
              <a:gd name="connsiteX780" fmla="*/ 197211 w 2658173"/>
              <a:gd name="connsiteY780" fmla="*/ 2134293 h 2637168"/>
              <a:gd name="connsiteX781" fmla="*/ 206565 w 2658173"/>
              <a:gd name="connsiteY781" fmla="*/ 2126421 h 2637168"/>
              <a:gd name="connsiteX782" fmla="*/ 314914 w 2658173"/>
              <a:gd name="connsiteY782" fmla="*/ 2089687 h 2637168"/>
              <a:gd name="connsiteX783" fmla="*/ 262141 w 2658173"/>
              <a:gd name="connsiteY783" fmla="*/ 2081771 h 2637168"/>
              <a:gd name="connsiteX784" fmla="*/ 288528 w 2658173"/>
              <a:gd name="connsiteY784" fmla="*/ 2028998 h 2637168"/>
              <a:gd name="connsiteX785" fmla="*/ 255544 w 2658173"/>
              <a:gd name="connsiteY785" fmla="*/ 2038563 h 2637168"/>
              <a:gd name="connsiteX786" fmla="*/ 257927 w 2658173"/>
              <a:gd name="connsiteY786" fmla="*/ 2034454 h 2637168"/>
              <a:gd name="connsiteX787" fmla="*/ 285889 w 2658173"/>
              <a:gd name="connsiteY787" fmla="*/ 2026360 h 2637168"/>
              <a:gd name="connsiteX788" fmla="*/ 259585 w 2658173"/>
              <a:gd name="connsiteY788" fmla="*/ 2031596 h 2637168"/>
              <a:gd name="connsiteX789" fmla="*/ 257927 w 2658173"/>
              <a:gd name="connsiteY789" fmla="*/ 2034454 h 2637168"/>
              <a:gd name="connsiteX790" fmla="*/ 248288 w 2658173"/>
              <a:gd name="connsiteY790" fmla="*/ 2037244 h 2637168"/>
              <a:gd name="connsiteX791" fmla="*/ 214646 w 2658173"/>
              <a:gd name="connsiteY791" fmla="*/ 2026360 h 2637168"/>
              <a:gd name="connsiteX792" fmla="*/ 280612 w 2658173"/>
              <a:gd name="connsiteY792" fmla="*/ 1997334 h 2637168"/>
              <a:gd name="connsiteX793" fmla="*/ 80075 w 2658173"/>
              <a:gd name="connsiteY793" fmla="*/ 2068578 h 2637168"/>
              <a:gd name="connsiteX794" fmla="*/ 56327 w 2658173"/>
              <a:gd name="connsiteY794" fmla="*/ 2039553 h 2637168"/>
              <a:gd name="connsiteX795" fmla="*/ 74798 w 2658173"/>
              <a:gd name="connsiteY795" fmla="*/ 2005250 h 2637168"/>
              <a:gd name="connsiteX796" fmla="*/ 269974 w 2658173"/>
              <a:gd name="connsiteY796" fmla="*/ 1961465 h 2637168"/>
              <a:gd name="connsiteX797" fmla="*/ 279131 w 2658173"/>
              <a:gd name="connsiteY797" fmla="*/ 1954392 h 2637168"/>
              <a:gd name="connsiteX798" fmla="*/ 277976 w 2658173"/>
              <a:gd name="connsiteY798" fmla="*/ 1954787 h 2637168"/>
              <a:gd name="connsiteX799" fmla="*/ 238397 w 2658173"/>
              <a:gd name="connsiteY799" fmla="*/ 1920814 h 2637168"/>
              <a:gd name="connsiteX800" fmla="*/ 277976 w 2658173"/>
              <a:gd name="connsiteY800" fmla="*/ 1939284 h 2637168"/>
              <a:gd name="connsiteX801" fmla="*/ 282465 w 2658173"/>
              <a:gd name="connsiteY801" fmla="*/ 1951817 h 2637168"/>
              <a:gd name="connsiteX802" fmla="*/ 293341 w 2658173"/>
              <a:gd name="connsiteY802" fmla="*/ 1943417 h 2637168"/>
              <a:gd name="connsiteX803" fmla="*/ 306998 w 2658173"/>
              <a:gd name="connsiteY803" fmla="*/ 1931368 h 2637168"/>
              <a:gd name="connsiteX804" fmla="*/ 206730 w 2658173"/>
              <a:gd name="connsiteY804" fmla="*/ 1889150 h 2637168"/>
              <a:gd name="connsiteX805" fmla="*/ 288528 w 2658173"/>
              <a:gd name="connsiteY805" fmla="*/ 1868041 h 2637168"/>
              <a:gd name="connsiteX806" fmla="*/ 198814 w 2658173"/>
              <a:gd name="connsiteY806" fmla="*/ 1860125 h 2637168"/>
              <a:gd name="connsiteX807" fmla="*/ 267831 w 2658173"/>
              <a:gd name="connsiteY807" fmla="*/ 1837119 h 2637168"/>
              <a:gd name="connsiteX808" fmla="*/ 270068 w 2658173"/>
              <a:gd name="connsiteY808" fmla="*/ 1837389 h 2637168"/>
              <a:gd name="connsiteX809" fmla="*/ 272696 w 2658173"/>
              <a:gd name="connsiteY809" fmla="*/ 1839016 h 2637168"/>
              <a:gd name="connsiteX810" fmla="*/ 274932 w 2658173"/>
              <a:gd name="connsiteY810" fmla="*/ 1837975 h 2637168"/>
              <a:gd name="connsiteX811" fmla="*/ 270068 w 2658173"/>
              <a:gd name="connsiteY811" fmla="*/ 1837389 h 2637168"/>
              <a:gd name="connsiteX812" fmla="*/ 232745 w 2658173"/>
              <a:gd name="connsiteY812" fmla="*/ 1814278 h 2637168"/>
              <a:gd name="connsiteX813" fmla="*/ 90629 w 2658173"/>
              <a:gd name="connsiteY813" fmla="*/ 1775689 h 2637168"/>
              <a:gd name="connsiteX814" fmla="*/ 172123 w 2658173"/>
              <a:gd name="connsiteY814" fmla="*/ 1780976 h 2637168"/>
              <a:gd name="connsiteX815" fmla="*/ 213526 w 2658173"/>
              <a:gd name="connsiteY815" fmla="*/ 1780967 h 2637168"/>
              <a:gd name="connsiteX816" fmla="*/ 198818 w 2658173"/>
              <a:gd name="connsiteY816" fmla="*/ 1767773 h 2637168"/>
              <a:gd name="connsiteX817" fmla="*/ 229162 w 2658173"/>
              <a:gd name="connsiteY817" fmla="*/ 1773050 h 2637168"/>
              <a:gd name="connsiteX818" fmla="*/ 237246 w 2658173"/>
              <a:gd name="connsiteY818" fmla="*/ 1780658 h 2637168"/>
              <a:gd name="connsiteX819" fmla="*/ 272629 w 2658173"/>
              <a:gd name="connsiteY819" fmla="*/ 1779965 h 2637168"/>
              <a:gd name="connsiteX820" fmla="*/ 378242 w 2658173"/>
              <a:gd name="connsiteY820" fmla="*/ 1770411 h 2637168"/>
              <a:gd name="connsiteX821" fmla="*/ 180343 w 2658173"/>
              <a:gd name="connsiteY821" fmla="*/ 1649034 h 2637168"/>
              <a:gd name="connsiteX822" fmla="*/ 293805 w 2658173"/>
              <a:gd name="connsiteY822" fmla="*/ 1519740 h 2637168"/>
              <a:gd name="connsiteX823" fmla="*/ 206730 w 2658173"/>
              <a:gd name="connsiteY823" fmla="*/ 1443219 h 2637168"/>
              <a:gd name="connsiteX824" fmla="*/ 127570 w 2658173"/>
              <a:gd name="connsiteY824" fmla="*/ 1203102 h 2637168"/>
              <a:gd name="connsiteX825" fmla="*/ 222562 w 2658173"/>
              <a:gd name="connsiteY825" fmla="*/ 1184631 h 2637168"/>
              <a:gd name="connsiteX826" fmla="*/ 148564 w 2658173"/>
              <a:gd name="connsiteY826" fmla="*/ 1107536 h 2637168"/>
              <a:gd name="connsiteX827" fmla="*/ 170984 w 2658173"/>
              <a:gd name="connsiteY827" fmla="*/ 1127200 h 2637168"/>
              <a:gd name="connsiteX828" fmla="*/ 365048 w 2658173"/>
              <a:gd name="connsiteY828" fmla="*/ 1189909 h 2637168"/>
              <a:gd name="connsiteX829" fmla="*/ 62924 w 2658173"/>
              <a:gd name="connsiteY829" fmla="*/ 848864 h 2637168"/>
              <a:gd name="connsiteX830" fmla="*/ 719 w 2658173"/>
              <a:gd name="connsiteY830" fmla="*/ 780413 h 2637168"/>
              <a:gd name="connsiteX831" fmla="*/ 719 w 2658173"/>
              <a:gd name="connsiteY831" fmla="*/ 754513 h 2637168"/>
              <a:gd name="connsiteX832" fmla="*/ 32538 w 2658173"/>
              <a:gd name="connsiteY832" fmla="*/ 788959 h 2637168"/>
              <a:gd name="connsiteX833" fmla="*/ 172427 w 2658173"/>
              <a:gd name="connsiteY833" fmla="*/ 939237 h 2637168"/>
              <a:gd name="connsiteX834" fmla="*/ 248948 w 2658173"/>
              <a:gd name="connsiteY834" fmla="*/ 957708 h 2637168"/>
              <a:gd name="connsiteX835" fmla="*/ 262141 w 2658173"/>
              <a:gd name="connsiteY835" fmla="*/ 1015758 h 2637168"/>
              <a:gd name="connsiteX836" fmla="*/ 391435 w 2658173"/>
              <a:gd name="connsiteY836" fmla="*/ 1121304 h 2637168"/>
              <a:gd name="connsiteX837" fmla="*/ 370326 w 2658173"/>
              <a:gd name="connsiteY837" fmla="*/ 1036867 h 2637168"/>
              <a:gd name="connsiteX838" fmla="*/ 386158 w 2658173"/>
              <a:gd name="connsiteY838" fmla="*/ 1110749 h 2637168"/>
              <a:gd name="connsiteX839" fmla="*/ 18421 w 2658173"/>
              <a:gd name="connsiteY839" fmla="*/ 666351 h 2637168"/>
              <a:gd name="connsiteX840" fmla="*/ 719 w 2658173"/>
              <a:gd name="connsiteY840" fmla="*/ 645518 h 2637168"/>
              <a:gd name="connsiteX841" fmla="*/ 719 w 2658173"/>
              <a:gd name="connsiteY841" fmla="*/ 634973 h 2637168"/>
              <a:gd name="connsiteX842" fmla="*/ 3044 w 2658173"/>
              <a:gd name="connsiteY842" fmla="*/ 636665 h 2637168"/>
              <a:gd name="connsiteX843" fmla="*/ 388796 w 2658173"/>
              <a:gd name="connsiteY843" fmla="*/ 1044783 h 2637168"/>
              <a:gd name="connsiteX844" fmla="*/ 341301 w 2658173"/>
              <a:gd name="connsiteY844" fmla="*/ 939237 h 2637168"/>
              <a:gd name="connsiteX845" fmla="*/ 486425 w 2658173"/>
              <a:gd name="connsiteY845" fmla="*/ 960347 h 2637168"/>
              <a:gd name="connsiteX846" fmla="*/ 383519 w 2658173"/>
              <a:gd name="connsiteY846" fmla="*/ 854801 h 2637168"/>
              <a:gd name="connsiteX847" fmla="*/ 378242 w 2658173"/>
              <a:gd name="connsiteY847" fmla="*/ 736062 h 2637168"/>
              <a:gd name="connsiteX848" fmla="*/ 623635 w 2658173"/>
              <a:gd name="connsiteY848" fmla="*/ 986733 h 2637168"/>
              <a:gd name="connsiteX849" fmla="*/ 631551 w 2658173"/>
              <a:gd name="connsiteY849" fmla="*/ 783558 h 2637168"/>
              <a:gd name="connsiteX850" fmla="*/ 657938 w 2658173"/>
              <a:gd name="connsiteY850" fmla="*/ 936599 h 2637168"/>
              <a:gd name="connsiteX851" fmla="*/ 950823 w 2658173"/>
              <a:gd name="connsiteY851" fmla="*/ 962985 h 2637168"/>
              <a:gd name="connsiteX852" fmla="*/ 958739 w 2658173"/>
              <a:gd name="connsiteY852" fmla="*/ 857440 h 2637168"/>
              <a:gd name="connsiteX853" fmla="*/ 995680 w 2658173"/>
              <a:gd name="connsiteY853" fmla="*/ 920767 h 2637168"/>
              <a:gd name="connsiteX854" fmla="*/ 1019428 w 2658173"/>
              <a:gd name="connsiteY854" fmla="*/ 873271 h 2637168"/>
              <a:gd name="connsiteX855" fmla="*/ 1090671 w 2658173"/>
              <a:gd name="connsiteY855" fmla="*/ 849524 h 2637168"/>
              <a:gd name="connsiteX856" fmla="*/ 1122335 w 2658173"/>
              <a:gd name="connsiteY856" fmla="*/ 846885 h 2637168"/>
              <a:gd name="connsiteX857" fmla="*/ 1285931 w 2658173"/>
              <a:gd name="connsiteY857" fmla="*/ 617323 h 2637168"/>
              <a:gd name="connsiteX858" fmla="*/ 1415554 w 2658173"/>
              <a:gd name="connsiteY858" fmla="*/ 606109 h 2637168"/>
              <a:gd name="connsiteX859" fmla="*/ 1423141 w 2658173"/>
              <a:gd name="connsiteY859" fmla="*/ 612046 h 2637168"/>
              <a:gd name="connsiteX860" fmla="*/ 1409947 w 2658173"/>
              <a:gd name="connsiteY860" fmla="*/ 612046 h 2637168"/>
              <a:gd name="connsiteX861" fmla="*/ 1415554 w 2658173"/>
              <a:gd name="connsiteY861" fmla="*/ 606109 h 2637168"/>
              <a:gd name="connsiteX862" fmla="*/ 1182365 w 2658173"/>
              <a:gd name="connsiteY862" fmla="*/ 602812 h 2637168"/>
              <a:gd name="connsiteX863" fmla="*/ 1198857 w 2658173"/>
              <a:gd name="connsiteY863" fmla="*/ 606769 h 2637168"/>
              <a:gd name="connsiteX864" fmla="*/ 1177747 w 2658173"/>
              <a:gd name="connsiteY864" fmla="*/ 622602 h 2637168"/>
              <a:gd name="connsiteX865" fmla="*/ 1182365 w 2658173"/>
              <a:gd name="connsiteY865" fmla="*/ 602812 h 2637168"/>
              <a:gd name="connsiteX866" fmla="*/ 613080 w 2658173"/>
              <a:gd name="connsiteY866" fmla="*/ 598853 h 2637168"/>
              <a:gd name="connsiteX867" fmla="*/ 634190 w 2658173"/>
              <a:gd name="connsiteY867" fmla="*/ 788835 h 2637168"/>
              <a:gd name="connsiteX868" fmla="*/ 620996 w 2658173"/>
              <a:gd name="connsiteY868" fmla="*/ 722869 h 2637168"/>
              <a:gd name="connsiteX869" fmla="*/ 613080 w 2658173"/>
              <a:gd name="connsiteY869" fmla="*/ 598853 h 2637168"/>
              <a:gd name="connsiteX870" fmla="*/ 1436663 w 2658173"/>
              <a:gd name="connsiteY870" fmla="*/ 556305 h 2637168"/>
              <a:gd name="connsiteX871" fmla="*/ 1444250 w 2658173"/>
              <a:gd name="connsiteY871" fmla="*/ 561912 h 2637168"/>
              <a:gd name="connsiteX872" fmla="*/ 1442773 w 2658173"/>
              <a:gd name="connsiteY872" fmla="*/ 564083 h 2637168"/>
              <a:gd name="connsiteX873" fmla="*/ 1457443 w 2658173"/>
              <a:gd name="connsiteY873" fmla="*/ 564551 h 2637168"/>
              <a:gd name="connsiteX874" fmla="*/ 1428418 w 2658173"/>
              <a:gd name="connsiteY874" fmla="*/ 596216 h 2637168"/>
              <a:gd name="connsiteX875" fmla="*/ 1424615 w 2658173"/>
              <a:gd name="connsiteY875" fmla="*/ 574369 h 2637168"/>
              <a:gd name="connsiteX876" fmla="*/ 1434238 w 2658173"/>
              <a:gd name="connsiteY876" fmla="*/ 566903 h 2637168"/>
              <a:gd name="connsiteX877" fmla="*/ 1431056 w 2658173"/>
              <a:gd name="connsiteY877" fmla="*/ 564551 h 2637168"/>
              <a:gd name="connsiteX878" fmla="*/ 1436663 w 2658173"/>
              <a:gd name="connsiteY878" fmla="*/ 556305 h 2637168"/>
              <a:gd name="connsiteX879" fmla="*/ 290833 w 2658173"/>
              <a:gd name="connsiteY879" fmla="*/ 535526 h 2637168"/>
              <a:gd name="connsiteX880" fmla="*/ 299079 w 2658173"/>
              <a:gd name="connsiteY880" fmla="*/ 543442 h 2637168"/>
              <a:gd name="connsiteX881" fmla="*/ 280608 w 2658173"/>
              <a:gd name="connsiteY881" fmla="*/ 543442 h 2637168"/>
              <a:gd name="connsiteX882" fmla="*/ 290833 w 2658173"/>
              <a:gd name="connsiteY882" fmla="*/ 535526 h 2637168"/>
              <a:gd name="connsiteX883" fmla="*/ 1119698 w 2658173"/>
              <a:gd name="connsiteY883" fmla="*/ 514417 h 2637168"/>
              <a:gd name="connsiteX884" fmla="*/ 1151361 w 2658173"/>
              <a:gd name="connsiteY884" fmla="*/ 664819 h 2637168"/>
              <a:gd name="connsiteX885" fmla="*/ 1069563 w 2658173"/>
              <a:gd name="connsiteY885" fmla="*/ 714955 h 2637168"/>
              <a:gd name="connsiteX886" fmla="*/ 1085395 w 2658173"/>
              <a:gd name="connsiteY886" fmla="*/ 662181 h 2637168"/>
              <a:gd name="connsiteX887" fmla="*/ 1119698 w 2658173"/>
              <a:gd name="connsiteY887" fmla="*/ 514417 h 2637168"/>
              <a:gd name="connsiteX888" fmla="*/ 1781996 w 2658173"/>
              <a:gd name="connsiteY888" fmla="*/ 509139 h 2637168"/>
              <a:gd name="connsiteX889" fmla="*/ 1729223 w 2658173"/>
              <a:gd name="connsiteY889" fmla="*/ 567189 h 2637168"/>
              <a:gd name="connsiteX890" fmla="*/ 1781996 w 2658173"/>
              <a:gd name="connsiteY890" fmla="*/ 509139 h 2637168"/>
              <a:gd name="connsiteX891" fmla="*/ 1476573 w 2658173"/>
              <a:gd name="connsiteY891" fmla="*/ 503862 h 2637168"/>
              <a:gd name="connsiteX892" fmla="*/ 1473275 w 2658173"/>
              <a:gd name="connsiteY892" fmla="*/ 522333 h 2637168"/>
              <a:gd name="connsiteX893" fmla="*/ 1460081 w 2658173"/>
              <a:gd name="connsiteY893" fmla="*/ 524971 h 2637168"/>
              <a:gd name="connsiteX894" fmla="*/ 1476573 w 2658173"/>
              <a:gd name="connsiteY894" fmla="*/ 503862 h 2637168"/>
              <a:gd name="connsiteX895" fmla="*/ 2307545 w 2658173"/>
              <a:gd name="connsiteY895" fmla="*/ 497770 h 2637168"/>
              <a:gd name="connsiteX896" fmla="*/ 2309725 w 2658173"/>
              <a:gd name="connsiteY896" fmla="*/ 509139 h 2637168"/>
              <a:gd name="connsiteX897" fmla="*/ 2246397 w 2658173"/>
              <a:gd name="connsiteY897" fmla="*/ 561913 h 2637168"/>
              <a:gd name="connsiteX898" fmla="*/ 2307545 w 2658173"/>
              <a:gd name="connsiteY898" fmla="*/ 497770 h 2637168"/>
              <a:gd name="connsiteX899" fmla="*/ 1483500 w 2658173"/>
              <a:gd name="connsiteY899" fmla="*/ 488690 h 2637168"/>
              <a:gd name="connsiteX900" fmla="*/ 1491745 w 2658173"/>
              <a:gd name="connsiteY900" fmla="*/ 490668 h 2637168"/>
              <a:gd name="connsiteX901" fmla="*/ 1481191 w 2658173"/>
              <a:gd name="connsiteY901" fmla="*/ 498584 h 2637168"/>
              <a:gd name="connsiteX902" fmla="*/ 1483500 w 2658173"/>
              <a:gd name="connsiteY902" fmla="*/ 488690 h 2637168"/>
              <a:gd name="connsiteX903" fmla="*/ 1856786 w 2658173"/>
              <a:gd name="connsiteY903" fmla="*/ 488360 h 2637168"/>
              <a:gd name="connsiteX904" fmla="*/ 1866434 w 2658173"/>
              <a:gd name="connsiteY904" fmla="*/ 509140 h 2637168"/>
              <a:gd name="connsiteX905" fmla="*/ 1847962 w 2658173"/>
              <a:gd name="connsiteY905" fmla="*/ 493307 h 2637168"/>
              <a:gd name="connsiteX906" fmla="*/ 1856786 w 2658173"/>
              <a:gd name="connsiteY906" fmla="*/ 488360 h 2637168"/>
              <a:gd name="connsiteX907" fmla="*/ 1663257 w 2658173"/>
              <a:gd name="connsiteY907" fmla="*/ 474837 h 2637168"/>
              <a:gd name="connsiteX908" fmla="*/ 1526047 w 2658173"/>
              <a:gd name="connsiteY908" fmla="*/ 635794 h 2637168"/>
              <a:gd name="connsiteX909" fmla="*/ 1570904 w 2658173"/>
              <a:gd name="connsiteY909" fmla="*/ 572467 h 2637168"/>
              <a:gd name="connsiteX910" fmla="*/ 1663257 w 2658173"/>
              <a:gd name="connsiteY910" fmla="*/ 474837 h 2637168"/>
              <a:gd name="connsiteX911" fmla="*/ 720874 w 2658173"/>
              <a:gd name="connsiteY911" fmla="*/ 470564 h 2637168"/>
              <a:gd name="connsiteX912" fmla="*/ 737107 w 2658173"/>
              <a:gd name="connsiteY912" fmla="*/ 472198 h 2637168"/>
              <a:gd name="connsiteX913" fmla="*/ 737107 w 2658173"/>
              <a:gd name="connsiteY913" fmla="*/ 522332 h 2637168"/>
              <a:gd name="connsiteX914" fmla="*/ 720874 w 2658173"/>
              <a:gd name="connsiteY914" fmla="*/ 470564 h 2637168"/>
              <a:gd name="connsiteX915" fmla="*/ 811063 w 2658173"/>
              <a:gd name="connsiteY915" fmla="*/ 458964 h 2637168"/>
              <a:gd name="connsiteX916" fmla="*/ 816258 w 2658173"/>
              <a:gd name="connsiteY916" fmla="*/ 480115 h 2637168"/>
              <a:gd name="connsiteX917" fmla="*/ 803065 w 2658173"/>
              <a:gd name="connsiteY917" fmla="*/ 461643 h 2637168"/>
              <a:gd name="connsiteX918" fmla="*/ 811063 w 2658173"/>
              <a:gd name="connsiteY918" fmla="*/ 458964 h 2637168"/>
              <a:gd name="connsiteX919" fmla="*/ 1528687 w 2658173"/>
              <a:gd name="connsiteY919" fmla="*/ 429980 h 2637168"/>
              <a:gd name="connsiteX920" fmla="*/ 1523409 w 2658173"/>
              <a:gd name="connsiteY920" fmla="*/ 448451 h 2637168"/>
              <a:gd name="connsiteX921" fmla="*/ 1528687 w 2658173"/>
              <a:gd name="connsiteY921" fmla="*/ 429980 h 2637168"/>
              <a:gd name="connsiteX922" fmla="*/ 1433696 w 2658173"/>
              <a:gd name="connsiteY922" fmla="*/ 422064 h 2637168"/>
              <a:gd name="connsiteX923" fmla="*/ 1296486 w 2658173"/>
              <a:gd name="connsiteY923" fmla="*/ 630518 h 2637168"/>
              <a:gd name="connsiteX924" fmla="*/ 1322872 w 2658173"/>
              <a:gd name="connsiteY924" fmla="*/ 575105 h 2637168"/>
              <a:gd name="connsiteX925" fmla="*/ 1433696 w 2658173"/>
              <a:gd name="connsiteY925" fmla="*/ 422064 h 2637168"/>
              <a:gd name="connsiteX926" fmla="*/ 948185 w 2658173"/>
              <a:gd name="connsiteY926" fmla="*/ 422064 h 2637168"/>
              <a:gd name="connsiteX927" fmla="*/ 964017 w 2658173"/>
              <a:gd name="connsiteY927" fmla="*/ 456367 h 2637168"/>
              <a:gd name="connsiteX928" fmla="*/ 948185 w 2658173"/>
              <a:gd name="connsiteY928" fmla="*/ 422064 h 2637168"/>
              <a:gd name="connsiteX929" fmla="*/ 549760 w 2658173"/>
              <a:gd name="connsiteY929" fmla="*/ 406232 h 2637168"/>
              <a:gd name="connsiteX930" fmla="*/ 549760 w 2658173"/>
              <a:gd name="connsiteY930" fmla="*/ 424702 h 2637168"/>
              <a:gd name="connsiteX931" fmla="*/ 549760 w 2658173"/>
              <a:gd name="connsiteY931" fmla="*/ 406232 h 2637168"/>
              <a:gd name="connsiteX932" fmla="*/ 1296486 w 2658173"/>
              <a:gd name="connsiteY932" fmla="*/ 390400 h 2637168"/>
              <a:gd name="connsiteX933" fmla="*/ 1285932 w 2658173"/>
              <a:gd name="connsiteY933" fmla="*/ 411510 h 2637168"/>
              <a:gd name="connsiteX934" fmla="*/ 1296486 w 2658173"/>
              <a:gd name="connsiteY934" fmla="*/ 390400 h 2637168"/>
              <a:gd name="connsiteX935" fmla="*/ 1234477 w 2658173"/>
              <a:gd name="connsiteY935" fmla="*/ 374239 h 2637168"/>
              <a:gd name="connsiteX936" fmla="*/ 1238435 w 2658173"/>
              <a:gd name="connsiteY936" fmla="*/ 393039 h 2637168"/>
              <a:gd name="connsiteX937" fmla="*/ 1234477 w 2658173"/>
              <a:gd name="connsiteY937" fmla="*/ 374239 h 2637168"/>
              <a:gd name="connsiteX938" fmla="*/ 1584098 w 2658173"/>
              <a:gd name="connsiteY938" fmla="*/ 348182 h 2637168"/>
              <a:gd name="connsiteX939" fmla="*/ 1533964 w 2658173"/>
              <a:gd name="connsiteY939" fmla="*/ 424703 h 2637168"/>
              <a:gd name="connsiteX940" fmla="*/ 1584098 w 2658173"/>
              <a:gd name="connsiteY940" fmla="*/ 348182 h 2637168"/>
              <a:gd name="connsiteX941" fmla="*/ 750287 w 2658173"/>
              <a:gd name="connsiteY941" fmla="*/ 345543 h 2637168"/>
              <a:gd name="connsiteX942" fmla="*/ 779312 w 2658173"/>
              <a:gd name="connsiteY942" fmla="*/ 588298 h 2637168"/>
              <a:gd name="connsiteX943" fmla="*/ 750287 w 2658173"/>
              <a:gd name="connsiteY943" fmla="*/ 345543 h 2637168"/>
              <a:gd name="connsiteX944" fmla="*/ 1583768 w 2658173"/>
              <a:gd name="connsiteY944" fmla="*/ 327732 h 2637168"/>
              <a:gd name="connsiteX945" fmla="*/ 1592013 w 2658173"/>
              <a:gd name="connsiteY945" fmla="*/ 329711 h 2637168"/>
              <a:gd name="connsiteX946" fmla="*/ 1581459 w 2658173"/>
              <a:gd name="connsiteY946" fmla="*/ 337627 h 2637168"/>
              <a:gd name="connsiteX947" fmla="*/ 1583768 w 2658173"/>
              <a:gd name="connsiteY947" fmla="*/ 327732 h 2637168"/>
              <a:gd name="connsiteX948" fmla="*/ 739732 w 2658173"/>
              <a:gd name="connsiteY948" fmla="*/ 279577 h 2637168"/>
              <a:gd name="connsiteX949" fmla="*/ 752926 w 2658173"/>
              <a:gd name="connsiteY949" fmla="*/ 334988 h 2637168"/>
              <a:gd name="connsiteX950" fmla="*/ 739732 w 2658173"/>
              <a:gd name="connsiteY950" fmla="*/ 279577 h 2637168"/>
              <a:gd name="connsiteX951" fmla="*/ 1305721 w 2658173"/>
              <a:gd name="connsiteY951" fmla="*/ 276609 h 2637168"/>
              <a:gd name="connsiteX952" fmla="*/ 1309679 w 2658173"/>
              <a:gd name="connsiteY952" fmla="*/ 295409 h 2637168"/>
              <a:gd name="connsiteX953" fmla="*/ 1305721 w 2658173"/>
              <a:gd name="connsiteY953" fmla="*/ 276609 h 2637168"/>
              <a:gd name="connsiteX954" fmla="*/ 388801 w 2658173"/>
              <a:gd name="connsiteY954" fmla="*/ 271661 h 2637168"/>
              <a:gd name="connsiteX955" fmla="*/ 404633 w 2658173"/>
              <a:gd name="connsiteY955" fmla="*/ 348182 h 2637168"/>
              <a:gd name="connsiteX956" fmla="*/ 388801 w 2658173"/>
              <a:gd name="connsiteY956" fmla="*/ 271661 h 2637168"/>
              <a:gd name="connsiteX957" fmla="*/ 1626646 w 2658173"/>
              <a:gd name="connsiteY957" fmla="*/ 259581 h 2637168"/>
              <a:gd name="connsiteX958" fmla="*/ 1639509 w 2658173"/>
              <a:gd name="connsiteY958" fmla="*/ 269023 h 2637168"/>
              <a:gd name="connsiteX959" fmla="*/ 1599930 w 2658173"/>
              <a:gd name="connsiteY959" fmla="*/ 305964 h 2637168"/>
              <a:gd name="connsiteX960" fmla="*/ 1626646 w 2658173"/>
              <a:gd name="connsiteY960" fmla="*/ 259581 h 2637168"/>
              <a:gd name="connsiteX961" fmla="*/ 1486468 w 2658173"/>
              <a:gd name="connsiteY961" fmla="*/ 226804 h 2637168"/>
              <a:gd name="connsiteX962" fmla="*/ 1510216 w 2658173"/>
              <a:gd name="connsiteY962" fmla="*/ 300687 h 2637168"/>
              <a:gd name="connsiteX963" fmla="*/ 1486468 w 2658173"/>
              <a:gd name="connsiteY963" fmla="*/ 226804 h 2637168"/>
              <a:gd name="connsiteX964" fmla="*/ 1821575 w 2658173"/>
              <a:gd name="connsiteY964" fmla="*/ 224166 h 2637168"/>
              <a:gd name="connsiteX965" fmla="*/ 1718668 w 2658173"/>
              <a:gd name="connsiteY965" fmla="*/ 416788 h 2637168"/>
              <a:gd name="connsiteX966" fmla="*/ 1679089 w 2658173"/>
              <a:gd name="connsiteY966" fmla="*/ 445813 h 2637168"/>
              <a:gd name="connsiteX967" fmla="*/ 1821575 w 2658173"/>
              <a:gd name="connsiteY967" fmla="*/ 224166 h 2637168"/>
              <a:gd name="connsiteX968" fmla="*/ 1328150 w 2658173"/>
              <a:gd name="connsiteY968" fmla="*/ 210973 h 2637168"/>
              <a:gd name="connsiteX969" fmla="*/ 1312317 w 2658173"/>
              <a:gd name="connsiteY969" fmla="*/ 234721 h 2637168"/>
              <a:gd name="connsiteX970" fmla="*/ 1328150 w 2658173"/>
              <a:gd name="connsiteY970" fmla="*/ 210973 h 2637168"/>
              <a:gd name="connsiteX971" fmla="*/ 1800863 w 2658173"/>
              <a:gd name="connsiteY971" fmla="*/ 76556 h 2637168"/>
              <a:gd name="connsiteX972" fmla="*/ 1787273 w 2658173"/>
              <a:gd name="connsiteY972" fmla="*/ 115981 h 2637168"/>
              <a:gd name="connsiteX973" fmla="*/ 1737139 w 2658173"/>
              <a:gd name="connsiteY973" fmla="*/ 168754 h 2637168"/>
              <a:gd name="connsiteX974" fmla="*/ 1800863 w 2658173"/>
              <a:gd name="connsiteY974" fmla="*/ 76556 h 2637168"/>
              <a:gd name="connsiteX975" fmla="*/ 2242358 w 2658173"/>
              <a:gd name="connsiteY975" fmla="*/ 8045 h 2637168"/>
              <a:gd name="connsiteX976" fmla="*/ 2249037 w 2658173"/>
              <a:gd name="connsiteY976" fmla="*/ 23629 h 2637168"/>
              <a:gd name="connsiteX977" fmla="*/ 2235844 w 2658173"/>
              <a:gd name="connsiteY977" fmla="*/ 10436 h 2637168"/>
              <a:gd name="connsiteX978" fmla="*/ 2242358 w 2658173"/>
              <a:gd name="connsiteY978" fmla="*/ 8045 h 2637168"/>
              <a:gd name="connsiteX979" fmla="*/ 1860372 w 2658173"/>
              <a:gd name="connsiteY979" fmla="*/ 87 h 2637168"/>
              <a:gd name="connsiteX980" fmla="*/ 1842685 w 2658173"/>
              <a:gd name="connsiteY980" fmla="*/ 31545 h 2637168"/>
              <a:gd name="connsiteX981" fmla="*/ 1811021 w 2658173"/>
              <a:gd name="connsiteY981" fmla="*/ 60570 h 2637168"/>
              <a:gd name="connsiteX982" fmla="*/ 1860372 w 2658173"/>
              <a:gd name="connsiteY982" fmla="*/ 87 h 263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</a:cxnLst>
            <a:rect l="l" t="t" r="r" b="b"/>
            <a:pathLst>
              <a:path w="2658173" h="2637168">
                <a:moveTo>
                  <a:pt x="1037898" y="2635885"/>
                </a:moveTo>
                <a:lnTo>
                  <a:pt x="1038512" y="2637168"/>
                </a:lnTo>
                <a:lnTo>
                  <a:pt x="1038243" y="2637168"/>
                </a:lnTo>
                <a:close/>
                <a:moveTo>
                  <a:pt x="1066923" y="2627971"/>
                </a:moveTo>
                <a:lnTo>
                  <a:pt x="1070512" y="2637168"/>
                </a:lnTo>
                <a:lnTo>
                  <a:pt x="1063997" y="2637168"/>
                </a:lnTo>
                <a:close/>
                <a:moveTo>
                  <a:pt x="243675" y="2627970"/>
                </a:moveTo>
                <a:lnTo>
                  <a:pt x="240674" y="2637168"/>
                </a:lnTo>
                <a:lnTo>
                  <a:pt x="235772" y="2637168"/>
                </a:lnTo>
                <a:close/>
                <a:moveTo>
                  <a:pt x="1037898" y="2622692"/>
                </a:moveTo>
                <a:cubicBezTo>
                  <a:pt x="1043175" y="2625330"/>
                  <a:pt x="1045814" y="2627969"/>
                  <a:pt x="1040537" y="2630608"/>
                </a:cubicBezTo>
                <a:cubicBezTo>
                  <a:pt x="1035259" y="2630608"/>
                  <a:pt x="1035259" y="2627969"/>
                  <a:pt x="1037898" y="2622692"/>
                </a:cubicBezTo>
                <a:close/>
                <a:moveTo>
                  <a:pt x="212008" y="2612139"/>
                </a:moveTo>
                <a:cubicBezTo>
                  <a:pt x="219924" y="2614777"/>
                  <a:pt x="217285" y="2627971"/>
                  <a:pt x="209369" y="2625332"/>
                </a:cubicBezTo>
                <a:cubicBezTo>
                  <a:pt x="201454" y="2622693"/>
                  <a:pt x="204092" y="2609500"/>
                  <a:pt x="212008" y="2612139"/>
                </a:cubicBezTo>
                <a:close/>
                <a:moveTo>
                  <a:pt x="821536" y="2596306"/>
                </a:moveTo>
                <a:lnTo>
                  <a:pt x="815654" y="2637168"/>
                </a:lnTo>
                <a:lnTo>
                  <a:pt x="800795" y="2637168"/>
                </a:lnTo>
                <a:close/>
                <a:moveTo>
                  <a:pt x="167151" y="2572558"/>
                </a:moveTo>
                <a:cubicBezTo>
                  <a:pt x="172429" y="2572558"/>
                  <a:pt x="175067" y="2583112"/>
                  <a:pt x="169790" y="2583112"/>
                </a:cubicBezTo>
                <a:cubicBezTo>
                  <a:pt x="161874" y="2585751"/>
                  <a:pt x="159236" y="2572558"/>
                  <a:pt x="167151" y="2572558"/>
                </a:cubicBezTo>
                <a:close/>
                <a:moveTo>
                  <a:pt x="404382" y="2565097"/>
                </a:moveTo>
                <a:cubicBezTo>
                  <a:pt x="413041" y="2566457"/>
                  <a:pt x="416504" y="2583773"/>
                  <a:pt x="412546" y="2593669"/>
                </a:cubicBezTo>
                <a:cubicBezTo>
                  <a:pt x="362410" y="2622695"/>
                  <a:pt x="375605" y="2551449"/>
                  <a:pt x="394075" y="2569921"/>
                </a:cubicBezTo>
                <a:cubicBezTo>
                  <a:pt x="398033" y="2565963"/>
                  <a:pt x="401496" y="2564643"/>
                  <a:pt x="404382" y="2565097"/>
                </a:cubicBezTo>
                <a:close/>
                <a:moveTo>
                  <a:pt x="771402" y="2556727"/>
                </a:moveTo>
                <a:cubicBezTo>
                  <a:pt x="784595" y="2556727"/>
                  <a:pt x="784595" y="2577836"/>
                  <a:pt x="771402" y="2577836"/>
                </a:cubicBezTo>
                <a:cubicBezTo>
                  <a:pt x="758209" y="2577836"/>
                  <a:pt x="758209" y="2556727"/>
                  <a:pt x="771402" y="2556727"/>
                </a:cubicBezTo>
                <a:close/>
                <a:moveTo>
                  <a:pt x="436292" y="2554089"/>
                </a:moveTo>
                <a:cubicBezTo>
                  <a:pt x="446847" y="2559366"/>
                  <a:pt x="449486" y="2564643"/>
                  <a:pt x="438931" y="2569921"/>
                </a:cubicBezTo>
                <a:cubicBezTo>
                  <a:pt x="428376" y="2567282"/>
                  <a:pt x="428376" y="2562005"/>
                  <a:pt x="436292" y="2554089"/>
                </a:cubicBezTo>
                <a:close/>
                <a:moveTo>
                  <a:pt x="1165213" y="2553098"/>
                </a:moveTo>
                <a:cubicBezTo>
                  <a:pt x="1190445" y="2552603"/>
                  <a:pt x="1218645" y="2587730"/>
                  <a:pt x="1183023" y="2609499"/>
                </a:cubicBezTo>
                <a:cubicBezTo>
                  <a:pt x="1156637" y="2609499"/>
                  <a:pt x="1143444" y="2593667"/>
                  <a:pt x="1143444" y="2567281"/>
                </a:cubicBezTo>
                <a:cubicBezTo>
                  <a:pt x="1148721" y="2557386"/>
                  <a:pt x="1156802" y="2553263"/>
                  <a:pt x="1165213" y="2553098"/>
                </a:cubicBezTo>
                <a:close/>
                <a:moveTo>
                  <a:pt x="594779" y="2540235"/>
                </a:moveTo>
                <a:cubicBezTo>
                  <a:pt x="602200" y="2542214"/>
                  <a:pt x="593295" y="2562004"/>
                  <a:pt x="581421" y="2546172"/>
                </a:cubicBezTo>
                <a:cubicBezTo>
                  <a:pt x="588017" y="2540895"/>
                  <a:pt x="592305" y="2539575"/>
                  <a:pt x="594779" y="2540235"/>
                </a:cubicBezTo>
                <a:close/>
                <a:moveTo>
                  <a:pt x="752933" y="2506593"/>
                </a:moveTo>
                <a:cubicBezTo>
                  <a:pt x="758211" y="2509231"/>
                  <a:pt x="752933" y="2519786"/>
                  <a:pt x="747655" y="2519786"/>
                </a:cubicBezTo>
                <a:cubicBezTo>
                  <a:pt x="742378" y="2517147"/>
                  <a:pt x="745017" y="2506593"/>
                  <a:pt x="752933" y="2506593"/>
                </a:cubicBezTo>
                <a:close/>
                <a:moveTo>
                  <a:pt x="185622" y="2493400"/>
                </a:moveTo>
                <a:cubicBezTo>
                  <a:pt x="206731" y="2511870"/>
                  <a:pt x="204092" y="2522425"/>
                  <a:pt x="175067" y="2519786"/>
                </a:cubicBezTo>
                <a:cubicBezTo>
                  <a:pt x="140765" y="2501316"/>
                  <a:pt x="143404" y="2490761"/>
                  <a:pt x="185622" y="2493400"/>
                </a:cubicBezTo>
                <a:close/>
                <a:moveTo>
                  <a:pt x="502260" y="2485483"/>
                </a:moveTo>
                <a:cubicBezTo>
                  <a:pt x="507537" y="2490760"/>
                  <a:pt x="504899" y="2493399"/>
                  <a:pt x="499621" y="2493399"/>
                </a:cubicBezTo>
                <a:cubicBezTo>
                  <a:pt x="494344" y="2488122"/>
                  <a:pt x="496983" y="2485483"/>
                  <a:pt x="502260" y="2485483"/>
                </a:cubicBezTo>
                <a:close/>
                <a:moveTo>
                  <a:pt x="751160" y="2479876"/>
                </a:moveTo>
                <a:cubicBezTo>
                  <a:pt x="751284" y="2479381"/>
                  <a:pt x="768102" y="2484824"/>
                  <a:pt x="758211" y="2482844"/>
                </a:cubicBezTo>
                <a:cubicBezTo>
                  <a:pt x="752933" y="2480865"/>
                  <a:pt x="751119" y="2480041"/>
                  <a:pt x="751160" y="2479876"/>
                </a:cubicBezTo>
                <a:close/>
                <a:moveTo>
                  <a:pt x="1231179" y="2469651"/>
                </a:moveTo>
                <a:cubicBezTo>
                  <a:pt x="1233818" y="2469651"/>
                  <a:pt x="1237116" y="2470970"/>
                  <a:pt x="1238435" y="2472289"/>
                </a:cubicBezTo>
                <a:cubicBezTo>
                  <a:pt x="1246351" y="2480205"/>
                  <a:pt x="1230519" y="2480205"/>
                  <a:pt x="1227881" y="2474928"/>
                </a:cubicBezTo>
                <a:cubicBezTo>
                  <a:pt x="1226562" y="2470970"/>
                  <a:pt x="1228541" y="2469651"/>
                  <a:pt x="1231179" y="2469651"/>
                </a:cubicBezTo>
                <a:close/>
                <a:moveTo>
                  <a:pt x="1008027" y="2461878"/>
                </a:moveTo>
                <a:lnTo>
                  <a:pt x="1009525" y="2463709"/>
                </a:lnTo>
                <a:lnTo>
                  <a:pt x="1008461" y="2463962"/>
                </a:lnTo>
                <a:close/>
                <a:moveTo>
                  <a:pt x="539199" y="2456458"/>
                </a:moveTo>
                <a:cubicBezTo>
                  <a:pt x="560310" y="2472290"/>
                  <a:pt x="520728" y="2469651"/>
                  <a:pt x="531283" y="2480206"/>
                </a:cubicBezTo>
                <a:cubicBezTo>
                  <a:pt x="504896" y="2527702"/>
                  <a:pt x="512812" y="2453820"/>
                  <a:pt x="539199" y="2456458"/>
                </a:cubicBezTo>
                <a:close/>
                <a:moveTo>
                  <a:pt x="544476" y="2440626"/>
                </a:moveTo>
                <a:cubicBezTo>
                  <a:pt x="544476" y="2451181"/>
                  <a:pt x="541838" y="2453820"/>
                  <a:pt x="533922" y="2448542"/>
                </a:cubicBezTo>
                <a:cubicBezTo>
                  <a:pt x="533922" y="2440626"/>
                  <a:pt x="539199" y="2437988"/>
                  <a:pt x="544476" y="2440626"/>
                </a:cubicBezTo>
                <a:close/>
                <a:moveTo>
                  <a:pt x="715993" y="2437988"/>
                </a:moveTo>
                <a:cubicBezTo>
                  <a:pt x="723908" y="2440626"/>
                  <a:pt x="718631" y="2451181"/>
                  <a:pt x="713353" y="2453820"/>
                </a:cubicBezTo>
                <a:cubicBezTo>
                  <a:pt x="708077" y="2451181"/>
                  <a:pt x="710716" y="2440626"/>
                  <a:pt x="715993" y="2437988"/>
                </a:cubicBezTo>
                <a:close/>
                <a:moveTo>
                  <a:pt x="391440" y="2435349"/>
                </a:moveTo>
                <a:cubicBezTo>
                  <a:pt x="367691" y="2482844"/>
                  <a:pt x="309641" y="2577835"/>
                  <a:pt x="248952" y="2625331"/>
                </a:cubicBezTo>
                <a:cubicBezTo>
                  <a:pt x="243675" y="2562004"/>
                  <a:pt x="354498" y="2472290"/>
                  <a:pt x="391440" y="2435349"/>
                </a:cubicBezTo>
                <a:close/>
                <a:moveTo>
                  <a:pt x="578783" y="2403686"/>
                </a:moveTo>
                <a:cubicBezTo>
                  <a:pt x="586699" y="2443265"/>
                  <a:pt x="541841" y="2422156"/>
                  <a:pt x="578783" y="2403686"/>
                </a:cubicBezTo>
                <a:close/>
                <a:moveTo>
                  <a:pt x="1051092" y="2401047"/>
                </a:moveTo>
                <a:cubicBezTo>
                  <a:pt x="1056369" y="2424795"/>
                  <a:pt x="1061646" y="2445904"/>
                  <a:pt x="1069562" y="2467013"/>
                </a:cubicBezTo>
                <a:cubicBezTo>
                  <a:pt x="1072201" y="2461736"/>
                  <a:pt x="1072201" y="2453820"/>
                  <a:pt x="1072201" y="2448542"/>
                </a:cubicBezTo>
                <a:cubicBezTo>
                  <a:pt x="1085394" y="2424795"/>
                  <a:pt x="1080117" y="2408963"/>
                  <a:pt x="1051092" y="2401047"/>
                </a:cubicBezTo>
                <a:close/>
                <a:moveTo>
                  <a:pt x="636837" y="2393130"/>
                </a:moveTo>
                <a:cubicBezTo>
                  <a:pt x="621005" y="2440625"/>
                  <a:pt x="581425" y="2511869"/>
                  <a:pt x="526011" y="2540894"/>
                </a:cubicBezTo>
                <a:cubicBezTo>
                  <a:pt x="536568" y="2501314"/>
                  <a:pt x="602535" y="2416878"/>
                  <a:pt x="636837" y="2393130"/>
                </a:cubicBezTo>
                <a:close/>
                <a:moveTo>
                  <a:pt x="1028493" y="2388111"/>
                </a:moveTo>
                <a:cubicBezTo>
                  <a:pt x="1027014" y="2387565"/>
                  <a:pt x="1025695" y="2388184"/>
                  <a:pt x="1024705" y="2390492"/>
                </a:cubicBezTo>
                <a:cubicBezTo>
                  <a:pt x="1057028" y="2452831"/>
                  <a:pt x="1038847" y="2391936"/>
                  <a:pt x="1028493" y="2388111"/>
                </a:cubicBezTo>
                <a:close/>
                <a:moveTo>
                  <a:pt x="1687004" y="2387854"/>
                </a:moveTo>
                <a:cubicBezTo>
                  <a:pt x="1694920" y="2390492"/>
                  <a:pt x="1689643" y="2406324"/>
                  <a:pt x="1681727" y="2401047"/>
                </a:cubicBezTo>
                <a:cubicBezTo>
                  <a:pt x="1679088" y="2398408"/>
                  <a:pt x="1681727" y="2387854"/>
                  <a:pt x="1687004" y="2387854"/>
                </a:cubicBezTo>
                <a:close/>
                <a:moveTo>
                  <a:pt x="1402031" y="2387853"/>
                </a:moveTo>
                <a:cubicBezTo>
                  <a:pt x="1425780" y="2403685"/>
                  <a:pt x="1425780" y="2419516"/>
                  <a:pt x="1404669" y="2432710"/>
                </a:cubicBezTo>
                <a:cubicBezTo>
                  <a:pt x="1402031" y="2416878"/>
                  <a:pt x="1402031" y="2403685"/>
                  <a:pt x="1402031" y="2387853"/>
                </a:cubicBezTo>
                <a:close/>
                <a:moveTo>
                  <a:pt x="496982" y="2387853"/>
                </a:moveTo>
                <a:cubicBezTo>
                  <a:pt x="502259" y="2390492"/>
                  <a:pt x="494343" y="2398408"/>
                  <a:pt x="491705" y="2398408"/>
                </a:cubicBezTo>
                <a:cubicBezTo>
                  <a:pt x="486427" y="2393130"/>
                  <a:pt x="491705" y="2385214"/>
                  <a:pt x="496982" y="2387853"/>
                </a:cubicBezTo>
                <a:close/>
                <a:moveTo>
                  <a:pt x="1763526" y="2385216"/>
                </a:moveTo>
                <a:cubicBezTo>
                  <a:pt x="1789912" y="2406325"/>
                  <a:pt x="1787274" y="2416879"/>
                  <a:pt x="1760887" y="2414241"/>
                </a:cubicBezTo>
                <a:cubicBezTo>
                  <a:pt x="1737138" y="2406325"/>
                  <a:pt x="1739777" y="2395770"/>
                  <a:pt x="1763526" y="2385216"/>
                </a:cubicBezTo>
                <a:close/>
                <a:moveTo>
                  <a:pt x="1214432" y="2380765"/>
                </a:moveTo>
                <a:lnTo>
                  <a:pt x="1213698" y="2625332"/>
                </a:lnTo>
                <a:lnTo>
                  <a:pt x="1213734" y="2637168"/>
                </a:lnTo>
                <a:lnTo>
                  <a:pt x="1200415" y="2637168"/>
                </a:lnTo>
                <a:lnTo>
                  <a:pt x="1199335" y="2602795"/>
                </a:lnTo>
                <a:cubicBezTo>
                  <a:pt x="1198959" y="2556500"/>
                  <a:pt x="1199928" y="2509809"/>
                  <a:pt x="1203144" y="2464704"/>
                </a:cubicBezTo>
                <a:close/>
                <a:moveTo>
                  <a:pt x="621001" y="2372805"/>
                </a:moveTo>
                <a:cubicBezTo>
                  <a:pt x="624960" y="2372434"/>
                  <a:pt x="627598" y="2373177"/>
                  <a:pt x="628917" y="2374991"/>
                </a:cubicBezTo>
                <a:cubicBezTo>
                  <a:pt x="631556" y="2378619"/>
                  <a:pt x="628917" y="2386535"/>
                  <a:pt x="621002" y="2398409"/>
                </a:cubicBezTo>
                <a:cubicBezTo>
                  <a:pt x="597254" y="2408964"/>
                  <a:pt x="591976" y="2401048"/>
                  <a:pt x="605169" y="2377300"/>
                </a:cubicBezTo>
                <a:cubicBezTo>
                  <a:pt x="611766" y="2374661"/>
                  <a:pt x="617043" y="2373177"/>
                  <a:pt x="621001" y="2372805"/>
                </a:cubicBezTo>
                <a:close/>
                <a:moveTo>
                  <a:pt x="1043176" y="2364106"/>
                </a:moveTo>
                <a:cubicBezTo>
                  <a:pt x="1048453" y="2408963"/>
                  <a:pt x="1059008" y="2364106"/>
                  <a:pt x="1043176" y="2364106"/>
                </a:cubicBezTo>
                <a:close/>
                <a:moveTo>
                  <a:pt x="801168" y="2356974"/>
                </a:moveTo>
                <a:cubicBezTo>
                  <a:pt x="801250" y="2356520"/>
                  <a:pt x="801085" y="2356850"/>
                  <a:pt x="800426" y="2358829"/>
                </a:cubicBezTo>
                <a:cubicBezTo>
                  <a:pt x="798447" y="2366745"/>
                  <a:pt x="800920" y="2358334"/>
                  <a:pt x="801168" y="2356974"/>
                </a:cubicBezTo>
                <a:close/>
                <a:moveTo>
                  <a:pt x="462682" y="2350912"/>
                </a:moveTo>
                <a:cubicBezTo>
                  <a:pt x="452128" y="2364105"/>
                  <a:pt x="438934" y="2379937"/>
                  <a:pt x="428380" y="2395769"/>
                </a:cubicBezTo>
                <a:cubicBezTo>
                  <a:pt x="436296" y="2369382"/>
                  <a:pt x="438934" y="2361466"/>
                  <a:pt x="462682" y="2350912"/>
                </a:cubicBezTo>
                <a:close/>
                <a:moveTo>
                  <a:pt x="1299125" y="2345634"/>
                </a:moveTo>
                <a:cubicBezTo>
                  <a:pt x="1322873" y="2340357"/>
                  <a:pt x="1325512" y="2356189"/>
                  <a:pt x="1307041" y="2398407"/>
                </a:cubicBezTo>
                <a:cubicBezTo>
                  <a:pt x="1285931" y="2398407"/>
                  <a:pt x="1283293" y="2379937"/>
                  <a:pt x="1299125" y="2345634"/>
                </a:cubicBezTo>
                <a:close/>
                <a:moveTo>
                  <a:pt x="1541879" y="2329802"/>
                </a:moveTo>
                <a:cubicBezTo>
                  <a:pt x="1610485" y="2340357"/>
                  <a:pt x="1665897" y="2416878"/>
                  <a:pt x="1594653" y="2467012"/>
                </a:cubicBezTo>
                <a:cubicBezTo>
                  <a:pt x="1483829" y="2543533"/>
                  <a:pt x="1460081" y="2313970"/>
                  <a:pt x="1541879" y="2329802"/>
                </a:cubicBezTo>
                <a:close/>
                <a:moveTo>
                  <a:pt x="2218114" y="2328650"/>
                </a:moveTo>
                <a:cubicBezTo>
                  <a:pt x="2222320" y="2321228"/>
                  <a:pt x="2233205" y="2350913"/>
                  <a:pt x="2217372" y="2350913"/>
                </a:cubicBezTo>
                <a:cubicBezTo>
                  <a:pt x="2216053" y="2337720"/>
                  <a:pt x="2216713" y="2331123"/>
                  <a:pt x="2218114" y="2328650"/>
                </a:cubicBezTo>
                <a:close/>
                <a:moveTo>
                  <a:pt x="1298219" y="2310673"/>
                </a:moveTo>
                <a:cubicBezTo>
                  <a:pt x="1301270" y="2310508"/>
                  <a:pt x="1299785" y="2311993"/>
                  <a:pt x="1288571" y="2316610"/>
                </a:cubicBezTo>
                <a:cubicBezTo>
                  <a:pt x="1239095" y="2326505"/>
                  <a:pt x="1289066" y="2311168"/>
                  <a:pt x="1298219" y="2310673"/>
                </a:cubicBezTo>
                <a:close/>
                <a:moveTo>
                  <a:pt x="486098" y="2295171"/>
                </a:moveTo>
                <a:cubicBezTo>
                  <a:pt x="487088" y="2294182"/>
                  <a:pt x="489067" y="2294182"/>
                  <a:pt x="491705" y="2295501"/>
                </a:cubicBezTo>
                <a:cubicBezTo>
                  <a:pt x="491705" y="2300778"/>
                  <a:pt x="491705" y="2303417"/>
                  <a:pt x="486428" y="2300778"/>
                </a:cubicBezTo>
                <a:cubicBezTo>
                  <a:pt x="485109" y="2298140"/>
                  <a:pt x="485109" y="2296161"/>
                  <a:pt x="486098" y="2295171"/>
                </a:cubicBezTo>
                <a:close/>
                <a:moveTo>
                  <a:pt x="172429" y="2288904"/>
                </a:moveTo>
                <a:cubicBezTo>
                  <a:pt x="174408" y="2287584"/>
                  <a:pt x="177706" y="2287584"/>
                  <a:pt x="180345" y="2290223"/>
                </a:cubicBezTo>
                <a:cubicBezTo>
                  <a:pt x="185622" y="2295500"/>
                  <a:pt x="175068" y="2300777"/>
                  <a:pt x="172429" y="2295500"/>
                </a:cubicBezTo>
                <a:cubicBezTo>
                  <a:pt x="169790" y="2292862"/>
                  <a:pt x="170450" y="2290223"/>
                  <a:pt x="172429" y="2288904"/>
                </a:cubicBezTo>
                <a:close/>
                <a:moveTo>
                  <a:pt x="2119742" y="2287585"/>
                </a:moveTo>
                <a:cubicBezTo>
                  <a:pt x="2125019" y="2292862"/>
                  <a:pt x="2122381" y="2295501"/>
                  <a:pt x="2117103" y="2295501"/>
                </a:cubicBezTo>
                <a:cubicBezTo>
                  <a:pt x="2111826" y="2292862"/>
                  <a:pt x="2114465" y="2287585"/>
                  <a:pt x="2119742" y="2287585"/>
                </a:cubicBezTo>
                <a:close/>
                <a:moveTo>
                  <a:pt x="814361" y="2276494"/>
                </a:moveTo>
                <a:cubicBezTo>
                  <a:pt x="808176" y="2276865"/>
                  <a:pt x="793828" y="2308035"/>
                  <a:pt x="813619" y="2337719"/>
                </a:cubicBezTo>
                <a:cubicBezTo>
                  <a:pt x="813619" y="2321888"/>
                  <a:pt x="816257" y="2303417"/>
                  <a:pt x="816257" y="2287585"/>
                </a:cubicBezTo>
                <a:cubicBezTo>
                  <a:pt x="817576" y="2279669"/>
                  <a:pt x="816422" y="2276370"/>
                  <a:pt x="814361" y="2276494"/>
                </a:cubicBezTo>
                <a:close/>
                <a:moveTo>
                  <a:pt x="1848623" y="2272414"/>
                </a:moveTo>
                <a:cubicBezTo>
                  <a:pt x="1854560" y="2273733"/>
                  <a:pt x="1859837" y="2278350"/>
                  <a:pt x="1858518" y="2284947"/>
                </a:cubicBezTo>
                <a:cubicBezTo>
                  <a:pt x="1855879" y="2298140"/>
                  <a:pt x="1832130" y="2292863"/>
                  <a:pt x="1834769" y="2279670"/>
                </a:cubicBezTo>
                <a:cubicBezTo>
                  <a:pt x="1836089" y="2273073"/>
                  <a:pt x="1842686" y="2271094"/>
                  <a:pt x="1848623" y="2272414"/>
                </a:cubicBezTo>
                <a:close/>
                <a:moveTo>
                  <a:pt x="1085394" y="2263837"/>
                </a:moveTo>
                <a:cubicBezTo>
                  <a:pt x="1069562" y="2295501"/>
                  <a:pt x="1048453" y="2340358"/>
                  <a:pt x="1072201" y="2379938"/>
                </a:cubicBezTo>
                <a:cubicBezTo>
                  <a:pt x="1103865" y="2427433"/>
                  <a:pt x="1080117" y="2250644"/>
                  <a:pt x="1085394" y="2263837"/>
                </a:cubicBezTo>
                <a:close/>
                <a:moveTo>
                  <a:pt x="396715" y="2263837"/>
                </a:moveTo>
                <a:cubicBezTo>
                  <a:pt x="412546" y="2279669"/>
                  <a:pt x="412546" y="2340357"/>
                  <a:pt x="394076" y="2300778"/>
                </a:cubicBezTo>
                <a:cubicBezTo>
                  <a:pt x="370327" y="2295500"/>
                  <a:pt x="370327" y="2282307"/>
                  <a:pt x="396715" y="2263837"/>
                </a:cubicBezTo>
                <a:close/>
                <a:moveTo>
                  <a:pt x="527000" y="2261198"/>
                </a:moveTo>
                <a:cubicBezTo>
                  <a:pt x="530957" y="2259219"/>
                  <a:pt x="520073" y="2275051"/>
                  <a:pt x="494346" y="2308693"/>
                </a:cubicBezTo>
                <a:cubicBezTo>
                  <a:pt x="502262" y="2295500"/>
                  <a:pt x="510178" y="2282307"/>
                  <a:pt x="518094" y="2269114"/>
                </a:cubicBezTo>
                <a:cubicBezTo>
                  <a:pt x="522712" y="2264497"/>
                  <a:pt x="525680" y="2261858"/>
                  <a:pt x="527000" y="2261198"/>
                </a:cubicBezTo>
                <a:close/>
                <a:moveTo>
                  <a:pt x="1404010" y="2250645"/>
                </a:moveTo>
                <a:cubicBezTo>
                  <a:pt x="1413245" y="2249985"/>
                  <a:pt x="1423140" y="2253283"/>
                  <a:pt x="1433694" y="2261199"/>
                </a:cubicBezTo>
                <a:cubicBezTo>
                  <a:pt x="1433694" y="2261199"/>
                  <a:pt x="1436333" y="2261199"/>
                  <a:pt x="1438972" y="2263838"/>
                </a:cubicBezTo>
                <a:cubicBezTo>
                  <a:pt x="1417862" y="2274393"/>
                  <a:pt x="1396753" y="2274393"/>
                  <a:pt x="1378283" y="2263838"/>
                </a:cubicBezTo>
                <a:cubicBezTo>
                  <a:pt x="1386199" y="2255922"/>
                  <a:pt x="1394775" y="2251304"/>
                  <a:pt x="1404010" y="2250645"/>
                </a:cubicBezTo>
                <a:close/>
                <a:moveTo>
                  <a:pt x="536524" y="2243553"/>
                </a:moveTo>
                <a:cubicBezTo>
                  <a:pt x="535905" y="2242563"/>
                  <a:pt x="541182" y="2243388"/>
                  <a:pt x="557674" y="2248005"/>
                </a:cubicBezTo>
                <a:cubicBezTo>
                  <a:pt x="593297" y="2265816"/>
                  <a:pt x="538379" y="2246521"/>
                  <a:pt x="536524" y="2243553"/>
                </a:cubicBezTo>
                <a:close/>
                <a:moveTo>
                  <a:pt x="1065604" y="2243264"/>
                </a:moveTo>
                <a:cubicBezTo>
                  <a:pt x="1066924" y="2240914"/>
                  <a:pt x="1064285" y="2242728"/>
                  <a:pt x="1053730" y="2253283"/>
                </a:cubicBezTo>
                <a:cubicBezTo>
                  <a:pt x="1022067" y="2294841"/>
                  <a:pt x="1061647" y="2250314"/>
                  <a:pt x="1065604" y="2243264"/>
                </a:cubicBezTo>
                <a:close/>
                <a:moveTo>
                  <a:pt x="458393" y="2233823"/>
                </a:moveTo>
                <a:cubicBezTo>
                  <a:pt x="462021" y="2233493"/>
                  <a:pt x="465320" y="2236132"/>
                  <a:pt x="470597" y="2242729"/>
                </a:cubicBezTo>
                <a:cubicBezTo>
                  <a:pt x="457404" y="2261199"/>
                  <a:pt x="431016" y="2248006"/>
                  <a:pt x="444211" y="2242729"/>
                </a:cubicBezTo>
                <a:cubicBezTo>
                  <a:pt x="450807" y="2237451"/>
                  <a:pt x="454765" y="2234153"/>
                  <a:pt x="458393" y="2233823"/>
                </a:cubicBezTo>
                <a:close/>
                <a:moveTo>
                  <a:pt x="1533964" y="2213703"/>
                </a:moveTo>
                <a:cubicBezTo>
                  <a:pt x="1555073" y="2224258"/>
                  <a:pt x="1512855" y="2248006"/>
                  <a:pt x="1507577" y="2229535"/>
                </a:cubicBezTo>
                <a:cubicBezTo>
                  <a:pt x="1510215" y="2216342"/>
                  <a:pt x="1523410" y="2211065"/>
                  <a:pt x="1533964" y="2213703"/>
                </a:cubicBezTo>
                <a:close/>
                <a:moveTo>
                  <a:pt x="388798" y="2213703"/>
                </a:moveTo>
                <a:cubicBezTo>
                  <a:pt x="394076" y="2213703"/>
                  <a:pt x="394076" y="2216341"/>
                  <a:pt x="391437" y="2221619"/>
                </a:cubicBezTo>
                <a:cubicBezTo>
                  <a:pt x="386160" y="2221619"/>
                  <a:pt x="383521" y="2216341"/>
                  <a:pt x="388798" y="2213703"/>
                </a:cubicBezTo>
                <a:close/>
                <a:moveTo>
                  <a:pt x="399353" y="2205787"/>
                </a:moveTo>
                <a:cubicBezTo>
                  <a:pt x="404630" y="2205787"/>
                  <a:pt x="409908" y="2216341"/>
                  <a:pt x="401992" y="2216341"/>
                </a:cubicBezTo>
                <a:cubicBezTo>
                  <a:pt x="394076" y="2218980"/>
                  <a:pt x="386159" y="2203148"/>
                  <a:pt x="399353" y="2205787"/>
                </a:cubicBezTo>
                <a:close/>
                <a:moveTo>
                  <a:pt x="188266" y="2205787"/>
                </a:moveTo>
                <a:cubicBezTo>
                  <a:pt x="201459" y="2245366"/>
                  <a:pt x="130216" y="2300778"/>
                  <a:pt x="122300" y="2240089"/>
                </a:cubicBezTo>
                <a:cubicBezTo>
                  <a:pt x="204098" y="2269114"/>
                  <a:pt x="117023" y="2211064"/>
                  <a:pt x="188266" y="2205787"/>
                </a:cubicBezTo>
                <a:close/>
                <a:moveTo>
                  <a:pt x="809619" y="2202777"/>
                </a:moveTo>
                <a:cubicBezTo>
                  <a:pt x="795643" y="2207106"/>
                  <a:pt x="775358" y="2276371"/>
                  <a:pt x="818896" y="2226896"/>
                </a:cubicBezTo>
                <a:cubicBezTo>
                  <a:pt x="818236" y="2207106"/>
                  <a:pt x="814278" y="2201334"/>
                  <a:pt x="809619" y="2202777"/>
                </a:cubicBezTo>
                <a:close/>
                <a:moveTo>
                  <a:pt x="1407762" y="2179607"/>
                </a:moveTo>
                <a:cubicBezTo>
                  <a:pt x="1413081" y="2180225"/>
                  <a:pt x="1416545" y="2188636"/>
                  <a:pt x="1412587" y="2192594"/>
                </a:cubicBezTo>
                <a:cubicBezTo>
                  <a:pt x="1404671" y="2200510"/>
                  <a:pt x="1394115" y="2187317"/>
                  <a:pt x="1402031" y="2182039"/>
                </a:cubicBezTo>
                <a:cubicBezTo>
                  <a:pt x="1404010" y="2180060"/>
                  <a:pt x="1405990" y="2179400"/>
                  <a:pt x="1407762" y="2179607"/>
                </a:cubicBezTo>
                <a:close/>
                <a:moveTo>
                  <a:pt x="1883625" y="2178741"/>
                </a:moveTo>
                <a:cubicBezTo>
                  <a:pt x="1907002" y="2177256"/>
                  <a:pt x="1933718" y="2214362"/>
                  <a:pt x="1898096" y="2232173"/>
                </a:cubicBezTo>
                <a:cubicBezTo>
                  <a:pt x="1874348" y="2232173"/>
                  <a:pt x="1863794" y="2218979"/>
                  <a:pt x="1863794" y="2195232"/>
                </a:cubicBezTo>
                <a:cubicBezTo>
                  <a:pt x="1868412" y="2184018"/>
                  <a:pt x="1875833" y="2179235"/>
                  <a:pt x="1883625" y="2178741"/>
                </a:cubicBezTo>
                <a:close/>
                <a:moveTo>
                  <a:pt x="766782" y="2154993"/>
                </a:moveTo>
                <a:cubicBezTo>
                  <a:pt x="758867" y="2153014"/>
                  <a:pt x="746333" y="2154333"/>
                  <a:pt x="734459" y="2155653"/>
                </a:cubicBezTo>
                <a:cubicBezTo>
                  <a:pt x="745014" y="2163569"/>
                  <a:pt x="758206" y="2168846"/>
                  <a:pt x="771400" y="2174124"/>
                </a:cubicBezTo>
                <a:cubicBezTo>
                  <a:pt x="777997" y="2162250"/>
                  <a:pt x="774698" y="2156972"/>
                  <a:pt x="766782" y="2154993"/>
                </a:cubicBezTo>
                <a:close/>
                <a:moveTo>
                  <a:pt x="163483" y="2142542"/>
                </a:moveTo>
                <a:cubicBezTo>
                  <a:pt x="167812" y="2144274"/>
                  <a:pt x="195519" y="2161590"/>
                  <a:pt x="169792" y="2147737"/>
                </a:cubicBezTo>
                <a:cubicBezTo>
                  <a:pt x="163195" y="2143119"/>
                  <a:pt x="162040" y="2141965"/>
                  <a:pt x="163483" y="2142542"/>
                </a:cubicBezTo>
                <a:close/>
                <a:moveTo>
                  <a:pt x="1417863" y="2142459"/>
                </a:moveTo>
                <a:cubicBezTo>
                  <a:pt x="1494384" y="2147736"/>
                  <a:pt x="1594652" y="2182039"/>
                  <a:pt x="1665895" y="2208426"/>
                </a:cubicBezTo>
                <a:cubicBezTo>
                  <a:pt x="1644786" y="2221619"/>
                  <a:pt x="1460081" y="2166208"/>
                  <a:pt x="1417863" y="2142459"/>
                </a:cubicBezTo>
                <a:close/>
                <a:moveTo>
                  <a:pt x="2078514" y="2136853"/>
                </a:moveTo>
                <a:cubicBezTo>
                  <a:pt x="2080823" y="2139162"/>
                  <a:pt x="2081483" y="2143779"/>
                  <a:pt x="2080164" y="2150376"/>
                </a:cubicBezTo>
                <a:cubicBezTo>
                  <a:pt x="2066969" y="2153015"/>
                  <a:pt x="2064331" y="2150376"/>
                  <a:pt x="2066969" y="2137183"/>
                </a:cubicBezTo>
                <a:cubicBezTo>
                  <a:pt x="2072247" y="2134544"/>
                  <a:pt x="2076205" y="2134544"/>
                  <a:pt x="2078514" y="2136853"/>
                </a:cubicBezTo>
                <a:close/>
                <a:moveTo>
                  <a:pt x="2238481" y="2131904"/>
                </a:moveTo>
                <a:cubicBezTo>
                  <a:pt x="2243759" y="2134543"/>
                  <a:pt x="2238481" y="2145097"/>
                  <a:pt x="2233204" y="2139820"/>
                </a:cubicBezTo>
                <a:cubicBezTo>
                  <a:pt x="2230565" y="2134543"/>
                  <a:pt x="2233204" y="2126627"/>
                  <a:pt x="2238481" y="2131904"/>
                </a:cubicBezTo>
                <a:close/>
                <a:moveTo>
                  <a:pt x="1412585" y="2116073"/>
                </a:moveTo>
                <a:cubicBezTo>
                  <a:pt x="1420501" y="2116073"/>
                  <a:pt x="1423140" y="2118712"/>
                  <a:pt x="1417863" y="2126627"/>
                </a:cubicBezTo>
                <a:cubicBezTo>
                  <a:pt x="1409947" y="2129266"/>
                  <a:pt x="1407308" y="2123989"/>
                  <a:pt x="1412585" y="2116073"/>
                </a:cubicBezTo>
                <a:close/>
                <a:moveTo>
                  <a:pt x="126258" y="2115084"/>
                </a:moveTo>
                <a:cubicBezTo>
                  <a:pt x="130875" y="2115414"/>
                  <a:pt x="134174" y="2120031"/>
                  <a:pt x="135493" y="2129267"/>
                </a:cubicBezTo>
                <a:cubicBezTo>
                  <a:pt x="122300" y="2145099"/>
                  <a:pt x="111744" y="2145099"/>
                  <a:pt x="109106" y="2126628"/>
                </a:cubicBezTo>
                <a:cubicBezTo>
                  <a:pt x="115703" y="2118712"/>
                  <a:pt x="121640" y="2114754"/>
                  <a:pt x="126258" y="2115084"/>
                </a:cubicBezTo>
                <a:close/>
                <a:moveTo>
                  <a:pt x="251582" y="2087049"/>
                </a:moveTo>
                <a:cubicBezTo>
                  <a:pt x="262137" y="2108158"/>
                  <a:pt x="246305" y="2113435"/>
                  <a:pt x="204087" y="2105519"/>
                </a:cubicBezTo>
                <a:cubicBezTo>
                  <a:pt x="219919" y="2100242"/>
                  <a:pt x="235751" y="2092326"/>
                  <a:pt x="251582" y="2087049"/>
                </a:cubicBezTo>
                <a:close/>
                <a:moveTo>
                  <a:pt x="2222649" y="2087048"/>
                </a:moveTo>
                <a:cubicBezTo>
                  <a:pt x="2249036" y="2092325"/>
                  <a:pt x="2270145" y="2113434"/>
                  <a:pt x="2285977" y="2131905"/>
                </a:cubicBezTo>
                <a:cubicBezTo>
                  <a:pt x="2259590" y="2155653"/>
                  <a:pt x="2217372" y="2118712"/>
                  <a:pt x="2222649" y="2087048"/>
                </a:cubicBezTo>
                <a:close/>
                <a:moveTo>
                  <a:pt x="190904" y="2071217"/>
                </a:moveTo>
                <a:cubicBezTo>
                  <a:pt x="217290" y="2081771"/>
                  <a:pt x="204097" y="2089687"/>
                  <a:pt x="153963" y="2092326"/>
                </a:cubicBezTo>
                <a:cubicBezTo>
                  <a:pt x="164517" y="2087049"/>
                  <a:pt x="177711" y="2079133"/>
                  <a:pt x="190904" y="2071217"/>
                </a:cubicBezTo>
                <a:close/>
                <a:moveTo>
                  <a:pt x="56334" y="2042191"/>
                </a:moveTo>
                <a:cubicBezTo>
                  <a:pt x="47099" y="2053406"/>
                  <a:pt x="26484" y="2062146"/>
                  <a:pt x="1170" y="2068701"/>
                </a:cubicBezTo>
                <a:lnTo>
                  <a:pt x="719" y="2068774"/>
                </a:lnTo>
                <a:lnTo>
                  <a:pt x="719" y="2048081"/>
                </a:lnTo>
                <a:lnTo>
                  <a:pt x="2284" y="2047922"/>
                </a:lnTo>
                <a:cubicBezTo>
                  <a:pt x="22527" y="2045984"/>
                  <a:pt x="41162" y="2044170"/>
                  <a:pt x="56334" y="2042191"/>
                </a:cubicBezTo>
                <a:close/>
                <a:moveTo>
                  <a:pt x="1399393" y="2028998"/>
                </a:moveTo>
                <a:cubicBezTo>
                  <a:pt x="1420502" y="2055385"/>
                  <a:pt x="1407309" y="2028998"/>
                  <a:pt x="1399393" y="2028998"/>
                </a:cubicBezTo>
                <a:close/>
                <a:moveTo>
                  <a:pt x="1562000" y="2025700"/>
                </a:moveTo>
                <a:cubicBezTo>
                  <a:pt x="1566947" y="2025041"/>
                  <a:pt x="1572224" y="2027679"/>
                  <a:pt x="1573544" y="2034276"/>
                </a:cubicBezTo>
                <a:cubicBezTo>
                  <a:pt x="1576183" y="2047469"/>
                  <a:pt x="1555073" y="2050108"/>
                  <a:pt x="1552434" y="2036914"/>
                </a:cubicBezTo>
                <a:cubicBezTo>
                  <a:pt x="1552434" y="2030317"/>
                  <a:pt x="1557052" y="2026360"/>
                  <a:pt x="1562000" y="2025700"/>
                </a:cubicBezTo>
                <a:close/>
                <a:moveTo>
                  <a:pt x="230352" y="1969670"/>
                </a:moveTo>
                <a:cubicBezTo>
                  <a:pt x="234104" y="1970289"/>
                  <a:pt x="237732" y="1972268"/>
                  <a:pt x="241031" y="1976226"/>
                </a:cubicBezTo>
                <a:cubicBezTo>
                  <a:pt x="233115" y="1989419"/>
                  <a:pt x="214645" y="1992058"/>
                  <a:pt x="198813" y="1984142"/>
                </a:cubicBezTo>
                <a:cubicBezTo>
                  <a:pt x="206728" y="1978205"/>
                  <a:pt x="219097" y="1967815"/>
                  <a:pt x="230352" y="1969670"/>
                </a:cubicBezTo>
                <a:close/>
                <a:moveTo>
                  <a:pt x="1766164" y="1952477"/>
                </a:moveTo>
                <a:cubicBezTo>
                  <a:pt x="1792550" y="1965671"/>
                  <a:pt x="1811021" y="1994696"/>
                  <a:pt x="1821575" y="2021083"/>
                </a:cubicBezTo>
                <a:cubicBezTo>
                  <a:pt x="1800466" y="2002612"/>
                  <a:pt x="1784634" y="1976226"/>
                  <a:pt x="1766164" y="1952477"/>
                </a:cubicBezTo>
                <a:close/>
                <a:moveTo>
                  <a:pt x="103500" y="1952147"/>
                </a:moveTo>
                <a:cubicBezTo>
                  <a:pt x="105809" y="1952477"/>
                  <a:pt x="107788" y="1955116"/>
                  <a:pt x="109108" y="1960393"/>
                </a:cubicBezTo>
                <a:cubicBezTo>
                  <a:pt x="101192" y="1968309"/>
                  <a:pt x="98553" y="1965670"/>
                  <a:pt x="95915" y="1957754"/>
                </a:cubicBezTo>
                <a:cubicBezTo>
                  <a:pt x="98553" y="1953796"/>
                  <a:pt x="101192" y="1951817"/>
                  <a:pt x="103500" y="1952147"/>
                </a:cubicBezTo>
                <a:close/>
                <a:moveTo>
                  <a:pt x="1773421" y="1916526"/>
                </a:moveTo>
                <a:cubicBezTo>
                  <a:pt x="1776060" y="1914876"/>
                  <a:pt x="1780677" y="1915536"/>
                  <a:pt x="1787274" y="1918175"/>
                </a:cubicBezTo>
                <a:cubicBezTo>
                  <a:pt x="1789913" y="1931368"/>
                  <a:pt x="1784636" y="1934007"/>
                  <a:pt x="1771441" y="1928730"/>
                </a:cubicBezTo>
                <a:cubicBezTo>
                  <a:pt x="1770122" y="1922133"/>
                  <a:pt x="1770782" y="1918175"/>
                  <a:pt x="1773421" y="1916526"/>
                </a:cubicBezTo>
                <a:close/>
                <a:moveTo>
                  <a:pt x="37658" y="1853281"/>
                </a:moveTo>
                <a:cubicBezTo>
                  <a:pt x="46770" y="1854023"/>
                  <a:pt x="57654" y="1856827"/>
                  <a:pt x="72167" y="1862764"/>
                </a:cubicBezTo>
                <a:cubicBezTo>
                  <a:pt x="98553" y="1857486"/>
                  <a:pt x="122301" y="1860125"/>
                  <a:pt x="146048" y="1868041"/>
                </a:cubicBezTo>
                <a:cubicBezTo>
                  <a:pt x="124940" y="1870680"/>
                  <a:pt x="101192" y="1873318"/>
                  <a:pt x="77444" y="1875957"/>
                </a:cubicBezTo>
                <a:cubicBezTo>
                  <a:pt x="93276" y="1878595"/>
                  <a:pt x="111746" y="1881234"/>
                  <a:pt x="127578" y="1883873"/>
                </a:cubicBezTo>
                <a:cubicBezTo>
                  <a:pt x="128898" y="1883873"/>
                  <a:pt x="88658" y="1884533"/>
                  <a:pt x="46440" y="1883543"/>
                </a:cubicBezTo>
                <a:lnTo>
                  <a:pt x="719" y="1881244"/>
                </a:lnTo>
                <a:lnTo>
                  <a:pt x="719" y="1860812"/>
                </a:lnTo>
                <a:lnTo>
                  <a:pt x="2362" y="1860238"/>
                </a:lnTo>
                <a:cubicBezTo>
                  <a:pt x="14313" y="1855693"/>
                  <a:pt x="23991" y="1852168"/>
                  <a:pt x="37658" y="1853281"/>
                </a:cubicBezTo>
                <a:close/>
                <a:moveTo>
                  <a:pt x="174476" y="1853198"/>
                </a:moveTo>
                <a:cubicBezTo>
                  <a:pt x="187319" y="1847427"/>
                  <a:pt x="134504" y="1906302"/>
                  <a:pt x="164519" y="1860125"/>
                </a:cubicBezTo>
                <a:cubicBezTo>
                  <a:pt x="169466" y="1856167"/>
                  <a:pt x="172641" y="1854023"/>
                  <a:pt x="174476" y="1853198"/>
                </a:cubicBezTo>
                <a:close/>
                <a:moveTo>
                  <a:pt x="1935037" y="1844293"/>
                </a:moveTo>
                <a:cubicBezTo>
                  <a:pt x="1921844" y="1862763"/>
                  <a:pt x="1908651" y="1878595"/>
                  <a:pt x="1895458" y="1894427"/>
                </a:cubicBezTo>
                <a:cubicBezTo>
                  <a:pt x="1903374" y="1873318"/>
                  <a:pt x="1916567" y="1857486"/>
                  <a:pt x="1935037" y="1844293"/>
                </a:cubicBezTo>
                <a:close/>
                <a:moveTo>
                  <a:pt x="1760887" y="1844293"/>
                </a:moveTo>
                <a:cubicBezTo>
                  <a:pt x="1766164" y="1849570"/>
                  <a:pt x="1760887" y="1860125"/>
                  <a:pt x="1755610" y="1854847"/>
                </a:cubicBezTo>
                <a:cubicBezTo>
                  <a:pt x="1750332" y="1852209"/>
                  <a:pt x="1755610" y="1841654"/>
                  <a:pt x="1760887" y="1844293"/>
                </a:cubicBezTo>
                <a:close/>
                <a:moveTo>
                  <a:pt x="1870391" y="1812629"/>
                </a:moveTo>
                <a:cubicBezTo>
                  <a:pt x="1873689" y="1812629"/>
                  <a:pt x="1876987" y="1815268"/>
                  <a:pt x="1879626" y="1820546"/>
                </a:cubicBezTo>
                <a:cubicBezTo>
                  <a:pt x="1874349" y="1831100"/>
                  <a:pt x="1869072" y="1831100"/>
                  <a:pt x="1861155" y="1820546"/>
                </a:cubicBezTo>
                <a:cubicBezTo>
                  <a:pt x="1863794" y="1815268"/>
                  <a:pt x="1867092" y="1812629"/>
                  <a:pt x="1870391" y="1812629"/>
                </a:cubicBezTo>
                <a:close/>
                <a:moveTo>
                  <a:pt x="1747694" y="1809991"/>
                </a:moveTo>
                <a:cubicBezTo>
                  <a:pt x="1766165" y="1804714"/>
                  <a:pt x="1781997" y="1815269"/>
                  <a:pt x="1784636" y="1833739"/>
                </a:cubicBezTo>
                <a:cubicBezTo>
                  <a:pt x="1768804" y="1831100"/>
                  <a:pt x="1747694" y="1828462"/>
                  <a:pt x="1747694" y="1809991"/>
                </a:cubicBezTo>
                <a:close/>
                <a:moveTo>
                  <a:pt x="98550" y="1804714"/>
                </a:moveTo>
                <a:cubicBezTo>
                  <a:pt x="111744" y="1802076"/>
                  <a:pt x="114382" y="1804714"/>
                  <a:pt x="111744" y="1817908"/>
                </a:cubicBezTo>
                <a:cubicBezTo>
                  <a:pt x="98550" y="1823185"/>
                  <a:pt x="95912" y="1817908"/>
                  <a:pt x="98550" y="1804714"/>
                </a:cubicBezTo>
                <a:close/>
                <a:moveTo>
                  <a:pt x="1704486" y="1796179"/>
                </a:moveTo>
                <a:cubicBezTo>
                  <a:pt x="1710423" y="1790366"/>
                  <a:pt x="1713392" y="1808672"/>
                  <a:pt x="1713392" y="1852209"/>
                </a:cubicBezTo>
                <a:cubicBezTo>
                  <a:pt x="1700199" y="1844293"/>
                  <a:pt x="1694921" y="1828461"/>
                  <a:pt x="1697559" y="1809990"/>
                </a:cubicBezTo>
                <a:cubicBezTo>
                  <a:pt x="1700198" y="1802734"/>
                  <a:pt x="1702507" y="1798116"/>
                  <a:pt x="1704486" y="1796179"/>
                </a:cubicBezTo>
                <a:close/>
                <a:moveTo>
                  <a:pt x="1747694" y="1770412"/>
                </a:moveTo>
                <a:cubicBezTo>
                  <a:pt x="1763527" y="1770412"/>
                  <a:pt x="1776720" y="1780966"/>
                  <a:pt x="1784636" y="1794160"/>
                </a:cubicBezTo>
                <a:cubicBezTo>
                  <a:pt x="1768804" y="1791521"/>
                  <a:pt x="1750332" y="1788882"/>
                  <a:pt x="1747694" y="1770412"/>
                </a:cubicBezTo>
                <a:close/>
                <a:moveTo>
                  <a:pt x="719" y="1756595"/>
                </a:moveTo>
                <a:lnTo>
                  <a:pt x="8151" y="1763825"/>
                </a:lnTo>
                <a:cubicBezTo>
                  <a:pt x="17582" y="1776709"/>
                  <a:pt x="16025" y="1785677"/>
                  <a:pt x="8883" y="1792129"/>
                </a:cubicBezTo>
                <a:lnTo>
                  <a:pt x="719" y="1796700"/>
                </a:lnTo>
                <a:close/>
                <a:moveTo>
                  <a:pt x="1928358" y="1725060"/>
                </a:moveTo>
                <a:cubicBezTo>
                  <a:pt x="1931574" y="1726709"/>
                  <a:pt x="1934378" y="1731492"/>
                  <a:pt x="1935038" y="1741387"/>
                </a:cubicBezTo>
                <a:cubicBezTo>
                  <a:pt x="1905352" y="1743366"/>
                  <a:pt x="1918711" y="1720112"/>
                  <a:pt x="1928358" y="1725060"/>
                </a:cubicBezTo>
                <a:close/>
                <a:moveTo>
                  <a:pt x="307001" y="1712362"/>
                </a:moveTo>
                <a:cubicBezTo>
                  <a:pt x="312278" y="1712362"/>
                  <a:pt x="314917" y="1725555"/>
                  <a:pt x="307001" y="1725555"/>
                </a:cubicBezTo>
                <a:cubicBezTo>
                  <a:pt x="299085" y="1725555"/>
                  <a:pt x="299085" y="1712362"/>
                  <a:pt x="307001" y="1712362"/>
                </a:cubicBezTo>
                <a:close/>
                <a:moveTo>
                  <a:pt x="1781996" y="1667504"/>
                </a:moveTo>
                <a:cubicBezTo>
                  <a:pt x="1768803" y="1688613"/>
                  <a:pt x="1779357" y="1704445"/>
                  <a:pt x="1813660" y="1709722"/>
                </a:cubicBezTo>
                <a:cubicBezTo>
                  <a:pt x="1768803" y="1701806"/>
                  <a:pt x="1821576" y="1709722"/>
                  <a:pt x="1781996" y="1720277"/>
                </a:cubicBezTo>
                <a:lnTo>
                  <a:pt x="1822584" y="1733972"/>
                </a:lnTo>
                <a:lnTo>
                  <a:pt x="1818195" y="1727327"/>
                </a:lnTo>
                <a:cubicBezTo>
                  <a:pt x="1817782" y="1723740"/>
                  <a:pt x="1818937" y="1719617"/>
                  <a:pt x="1821575" y="1715000"/>
                </a:cubicBezTo>
                <a:cubicBezTo>
                  <a:pt x="1837407" y="1722916"/>
                  <a:pt x="1850600" y="1733470"/>
                  <a:pt x="1866432" y="1744025"/>
                </a:cubicBezTo>
                <a:lnTo>
                  <a:pt x="1844315" y="1742396"/>
                </a:lnTo>
                <a:lnTo>
                  <a:pt x="1887542" y="1762495"/>
                </a:lnTo>
                <a:cubicBezTo>
                  <a:pt x="1932399" y="1733470"/>
                  <a:pt x="1805744" y="1662227"/>
                  <a:pt x="1781996" y="1667504"/>
                </a:cubicBezTo>
                <a:close/>
                <a:moveTo>
                  <a:pt x="2016835" y="1622647"/>
                </a:moveTo>
                <a:cubicBezTo>
                  <a:pt x="2019474" y="1623307"/>
                  <a:pt x="2022112" y="1625286"/>
                  <a:pt x="2022112" y="1627924"/>
                </a:cubicBezTo>
                <a:cubicBezTo>
                  <a:pt x="2022112" y="1633201"/>
                  <a:pt x="2011558" y="1630563"/>
                  <a:pt x="2011558" y="1625285"/>
                </a:cubicBezTo>
                <a:cubicBezTo>
                  <a:pt x="2011558" y="1622647"/>
                  <a:pt x="2014197" y="1621987"/>
                  <a:pt x="2016835" y="1622647"/>
                </a:cubicBezTo>
                <a:close/>
                <a:moveTo>
                  <a:pt x="1837408" y="1606815"/>
                </a:moveTo>
                <a:cubicBezTo>
                  <a:pt x="1878967" y="1627594"/>
                  <a:pt x="1870432" y="1628337"/>
                  <a:pt x="1845339" y="1621147"/>
                </a:cubicBezTo>
                <a:lnTo>
                  <a:pt x="1833700" y="1617428"/>
                </a:lnTo>
                <a:close/>
                <a:moveTo>
                  <a:pt x="1813001" y="1527986"/>
                </a:moveTo>
                <a:cubicBezTo>
                  <a:pt x="1814320" y="1528316"/>
                  <a:pt x="1820257" y="1530295"/>
                  <a:pt x="1826854" y="1532933"/>
                </a:cubicBezTo>
                <a:cubicBezTo>
                  <a:pt x="1814980" y="1528975"/>
                  <a:pt x="1811681" y="1527656"/>
                  <a:pt x="1813001" y="1527986"/>
                </a:cubicBezTo>
                <a:close/>
                <a:moveTo>
                  <a:pt x="1803105" y="1525018"/>
                </a:moveTo>
                <a:cubicBezTo>
                  <a:pt x="1808383" y="1527657"/>
                  <a:pt x="1803105" y="1543489"/>
                  <a:pt x="1797828" y="1535573"/>
                </a:cubicBezTo>
                <a:cubicBezTo>
                  <a:pt x="1795189" y="1530295"/>
                  <a:pt x="1797828" y="1519741"/>
                  <a:pt x="1803105" y="1525018"/>
                </a:cubicBezTo>
                <a:close/>
                <a:moveTo>
                  <a:pt x="265438" y="1511165"/>
                </a:moveTo>
                <a:cubicBezTo>
                  <a:pt x="267417" y="1511824"/>
                  <a:pt x="268736" y="1514463"/>
                  <a:pt x="270056" y="1519740"/>
                </a:cubicBezTo>
                <a:cubicBezTo>
                  <a:pt x="264779" y="1527656"/>
                  <a:pt x="259502" y="1525018"/>
                  <a:pt x="256863" y="1514463"/>
                </a:cubicBezTo>
                <a:cubicBezTo>
                  <a:pt x="260821" y="1511824"/>
                  <a:pt x="263459" y="1510505"/>
                  <a:pt x="265438" y="1511165"/>
                </a:cubicBezTo>
                <a:close/>
                <a:moveTo>
                  <a:pt x="122290" y="1506547"/>
                </a:moveTo>
                <a:cubicBezTo>
                  <a:pt x="130206" y="1517102"/>
                  <a:pt x="122290" y="1530295"/>
                  <a:pt x="114374" y="1535572"/>
                </a:cubicBezTo>
                <a:cubicBezTo>
                  <a:pt x="93265" y="1540849"/>
                  <a:pt x="106458" y="1495992"/>
                  <a:pt x="122290" y="1506547"/>
                </a:cubicBezTo>
                <a:close/>
                <a:moveTo>
                  <a:pt x="1771441" y="1456413"/>
                </a:moveTo>
                <a:cubicBezTo>
                  <a:pt x="1795190" y="1451136"/>
                  <a:pt x="1803105" y="1480161"/>
                  <a:pt x="1789912" y="1474884"/>
                </a:cubicBezTo>
                <a:cubicBezTo>
                  <a:pt x="1774080" y="1474884"/>
                  <a:pt x="1768802" y="1474884"/>
                  <a:pt x="1771441" y="1456413"/>
                </a:cubicBezTo>
                <a:close/>
                <a:moveTo>
                  <a:pt x="74804" y="1456413"/>
                </a:moveTo>
                <a:cubicBezTo>
                  <a:pt x="95913" y="1456413"/>
                  <a:pt x="117022" y="1461690"/>
                  <a:pt x="135493" y="1469606"/>
                </a:cubicBezTo>
                <a:cubicBezTo>
                  <a:pt x="114383" y="1474883"/>
                  <a:pt x="93274" y="1472245"/>
                  <a:pt x="74804" y="1456413"/>
                </a:cubicBezTo>
                <a:close/>
                <a:moveTo>
                  <a:pt x="2154375" y="1450806"/>
                </a:moveTo>
                <a:cubicBezTo>
                  <a:pt x="2158663" y="1449156"/>
                  <a:pt x="2165920" y="1453774"/>
                  <a:pt x="2175155" y="1464328"/>
                </a:cubicBezTo>
                <a:cubicBezTo>
                  <a:pt x="2188348" y="1501269"/>
                  <a:pt x="2180432" y="1506546"/>
                  <a:pt x="2151407" y="1474883"/>
                </a:cubicBezTo>
                <a:cubicBezTo>
                  <a:pt x="2148768" y="1460371"/>
                  <a:pt x="2150087" y="1452455"/>
                  <a:pt x="2154375" y="1450806"/>
                </a:cubicBezTo>
                <a:close/>
                <a:moveTo>
                  <a:pt x="1870093" y="1448650"/>
                </a:moveTo>
                <a:cubicBezTo>
                  <a:pt x="1872824" y="1453711"/>
                  <a:pt x="1867258" y="1472079"/>
                  <a:pt x="1871711" y="1485437"/>
                </a:cubicBezTo>
                <a:cubicBezTo>
                  <a:pt x="1842686" y="1503907"/>
                  <a:pt x="1832130" y="1498630"/>
                  <a:pt x="1840046" y="1469605"/>
                </a:cubicBezTo>
                <a:cubicBezTo>
                  <a:pt x="1851921" y="1457731"/>
                  <a:pt x="1859342" y="1451300"/>
                  <a:pt x="1863919" y="1448702"/>
                </a:cubicBezTo>
                <a:cubicBezTo>
                  <a:pt x="1867351" y="1446754"/>
                  <a:pt x="1869183" y="1446963"/>
                  <a:pt x="1870093" y="1448650"/>
                </a:cubicBezTo>
                <a:close/>
                <a:moveTo>
                  <a:pt x="2225287" y="1422111"/>
                </a:moveTo>
                <a:cubicBezTo>
                  <a:pt x="2230565" y="1427388"/>
                  <a:pt x="2222649" y="1437943"/>
                  <a:pt x="2217372" y="1432666"/>
                </a:cubicBezTo>
                <a:cubicBezTo>
                  <a:pt x="2214733" y="1427388"/>
                  <a:pt x="2220010" y="1416834"/>
                  <a:pt x="2225287" y="1422111"/>
                </a:cubicBezTo>
                <a:close/>
                <a:moveTo>
                  <a:pt x="2622074" y="1408257"/>
                </a:moveTo>
                <a:cubicBezTo>
                  <a:pt x="2630319" y="1408257"/>
                  <a:pt x="2639555" y="1412875"/>
                  <a:pt x="2650109" y="1422110"/>
                </a:cubicBezTo>
                <a:cubicBezTo>
                  <a:pt x="2663302" y="1440580"/>
                  <a:pt x="2660664" y="1453773"/>
                  <a:pt x="2639554" y="1464328"/>
                </a:cubicBezTo>
                <a:cubicBezTo>
                  <a:pt x="2607891" y="1464328"/>
                  <a:pt x="2594697" y="1451135"/>
                  <a:pt x="2599975" y="1422110"/>
                </a:cubicBezTo>
                <a:cubicBezTo>
                  <a:pt x="2606572" y="1412875"/>
                  <a:pt x="2613828" y="1408257"/>
                  <a:pt x="2622074" y="1408257"/>
                </a:cubicBezTo>
                <a:close/>
                <a:moveTo>
                  <a:pt x="1859377" y="1392638"/>
                </a:moveTo>
                <a:cubicBezTo>
                  <a:pt x="1866827" y="1391619"/>
                  <a:pt x="1875245" y="1391859"/>
                  <a:pt x="1884614" y="1393374"/>
                </a:cubicBezTo>
                <a:cubicBezTo>
                  <a:pt x="1897107" y="1395394"/>
                  <a:pt x="1911289" y="1399682"/>
                  <a:pt x="1927121" y="1406278"/>
                </a:cubicBezTo>
                <a:cubicBezTo>
                  <a:pt x="1953508" y="1406278"/>
                  <a:pt x="1982533" y="1406278"/>
                  <a:pt x="2008919" y="1403639"/>
                </a:cubicBezTo>
                <a:cubicBezTo>
                  <a:pt x="1985171" y="1424748"/>
                  <a:pt x="1850600" y="1440580"/>
                  <a:pt x="1818937" y="1435303"/>
                </a:cubicBezTo>
                <a:cubicBezTo>
                  <a:pt x="1823390" y="1410072"/>
                  <a:pt x="1837027" y="1395693"/>
                  <a:pt x="1859377" y="1392638"/>
                </a:cubicBezTo>
                <a:close/>
                <a:moveTo>
                  <a:pt x="1687005" y="1379892"/>
                </a:moveTo>
                <a:cubicBezTo>
                  <a:pt x="1655341" y="1393085"/>
                  <a:pt x="1681728" y="1382531"/>
                  <a:pt x="1687005" y="1379892"/>
                </a:cubicBezTo>
                <a:close/>
                <a:moveTo>
                  <a:pt x="2216053" y="1363070"/>
                </a:moveTo>
                <a:cubicBezTo>
                  <a:pt x="2218691" y="1361421"/>
                  <a:pt x="2222649" y="1361421"/>
                  <a:pt x="2225288" y="1364059"/>
                </a:cubicBezTo>
                <a:cubicBezTo>
                  <a:pt x="2227926" y="1371975"/>
                  <a:pt x="2217372" y="1377252"/>
                  <a:pt x="2214733" y="1371975"/>
                </a:cubicBezTo>
                <a:cubicBezTo>
                  <a:pt x="2212095" y="1368017"/>
                  <a:pt x="2213414" y="1364719"/>
                  <a:pt x="2216053" y="1363070"/>
                </a:cubicBezTo>
                <a:close/>
                <a:moveTo>
                  <a:pt x="1857527" y="1330747"/>
                </a:moveTo>
                <a:cubicBezTo>
                  <a:pt x="1859836" y="1330417"/>
                  <a:pt x="1862474" y="1331077"/>
                  <a:pt x="1863793" y="1332396"/>
                </a:cubicBezTo>
                <a:cubicBezTo>
                  <a:pt x="1866432" y="1337673"/>
                  <a:pt x="1855877" y="1340312"/>
                  <a:pt x="1853239" y="1335035"/>
                </a:cubicBezTo>
                <a:cubicBezTo>
                  <a:pt x="1853239" y="1332396"/>
                  <a:pt x="1855218" y="1331077"/>
                  <a:pt x="1857527" y="1330747"/>
                </a:cubicBezTo>
                <a:close/>
                <a:moveTo>
                  <a:pt x="2404" y="1328000"/>
                </a:moveTo>
                <a:cubicBezTo>
                  <a:pt x="6285" y="1328603"/>
                  <a:pt x="11809" y="1330747"/>
                  <a:pt x="19396" y="1335035"/>
                </a:cubicBezTo>
                <a:cubicBezTo>
                  <a:pt x="24014" y="1365050"/>
                  <a:pt x="12974" y="1362237"/>
                  <a:pt x="4176" y="1352447"/>
                </a:cubicBezTo>
                <a:lnTo>
                  <a:pt x="719" y="1346229"/>
                </a:lnTo>
                <a:lnTo>
                  <a:pt x="719" y="1329742"/>
                </a:lnTo>
                <a:close/>
                <a:moveTo>
                  <a:pt x="56326" y="1287540"/>
                </a:moveTo>
                <a:cubicBezTo>
                  <a:pt x="66881" y="1298094"/>
                  <a:pt x="77435" y="1308649"/>
                  <a:pt x="87990" y="1319204"/>
                </a:cubicBezTo>
                <a:cubicBezTo>
                  <a:pt x="61603" y="1321842"/>
                  <a:pt x="51049" y="1311288"/>
                  <a:pt x="56326" y="1287540"/>
                </a:cubicBezTo>
                <a:close/>
                <a:moveTo>
                  <a:pt x="2249325" y="1276490"/>
                </a:moveTo>
                <a:cubicBezTo>
                  <a:pt x="2250685" y="1277644"/>
                  <a:pt x="2249696" y="1282262"/>
                  <a:pt x="2243759" y="1292817"/>
                </a:cubicBezTo>
                <a:cubicBezTo>
                  <a:pt x="2220010" y="1300733"/>
                  <a:pt x="2245243" y="1273026"/>
                  <a:pt x="2249325" y="1276490"/>
                </a:cubicBezTo>
                <a:close/>
                <a:moveTo>
                  <a:pt x="2066640" y="1274017"/>
                </a:moveTo>
                <a:cubicBezTo>
                  <a:pt x="2065650" y="1275007"/>
                  <a:pt x="2065650" y="1276986"/>
                  <a:pt x="2066970" y="1279624"/>
                </a:cubicBezTo>
                <a:cubicBezTo>
                  <a:pt x="2072247" y="1282263"/>
                  <a:pt x="2074886" y="1279624"/>
                  <a:pt x="2072247" y="1274347"/>
                </a:cubicBezTo>
                <a:cubicBezTo>
                  <a:pt x="2069609" y="1273028"/>
                  <a:pt x="2067629" y="1273028"/>
                  <a:pt x="2066640" y="1274017"/>
                </a:cubicBezTo>
                <a:close/>
                <a:moveTo>
                  <a:pt x="2283338" y="1263792"/>
                </a:moveTo>
                <a:cubicBezTo>
                  <a:pt x="2285976" y="1284901"/>
                  <a:pt x="2285976" y="1287540"/>
                  <a:pt x="2283338" y="1263792"/>
                </a:cubicBezTo>
                <a:close/>
                <a:moveTo>
                  <a:pt x="1918546" y="1255875"/>
                </a:moveTo>
                <a:cubicBezTo>
                  <a:pt x="1919865" y="1255215"/>
                  <a:pt x="1921844" y="1255875"/>
                  <a:pt x="1924483" y="1258513"/>
                </a:cubicBezTo>
                <a:cubicBezTo>
                  <a:pt x="1924483" y="1263791"/>
                  <a:pt x="1921844" y="1266429"/>
                  <a:pt x="1916567" y="1261152"/>
                </a:cubicBezTo>
                <a:cubicBezTo>
                  <a:pt x="1916567" y="1258514"/>
                  <a:pt x="1917227" y="1256535"/>
                  <a:pt x="1918546" y="1255875"/>
                </a:cubicBezTo>
                <a:close/>
                <a:moveTo>
                  <a:pt x="1824998" y="1253113"/>
                </a:moveTo>
                <a:cubicBezTo>
                  <a:pt x="1828503" y="1253567"/>
                  <a:pt x="1830152" y="1257854"/>
                  <a:pt x="1826854" y="1269069"/>
                </a:cubicBezTo>
                <a:cubicBezTo>
                  <a:pt x="1787273" y="1284901"/>
                  <a:pt x="1814485" y="1251752"/>
                  <a:pt x="1824998" y="1253113"/>
                </a:cubicBezTo>
                <a:close/>
                <a:moveTo>
                  <a:pt x="2056416" y="1245322"/>
                </a:moveTo>
                <a:cubicBezTo>
                  <a:pt x="2080163" y="1250599"/>
                  <a:pt x="2085441" y="1263792"/>
                  <a:pt x="2074886" y="1282263"/>
                </a:cubicBezTo>
                <a:cubicBezTo>
                  <a:pt x="2051138" y="1287540"/>
                  <a:pt x="2022112" y="1258515"/>
                  <a:pt x="2056416" y="1245322"/>
                </a:cubicBezTo>
                <a:close/>
                <a:moveTo>
                  <a:pt x="161460" y="1244826"/>
                </a:moveTo>
                <a:cubicBezTo>
                  <a:pt x="176055" y="1250763"/>
                  <a:pt x="192876" y="1273027"/>
                  <a:pt x="182981" y="1284901"/>
                </a:cubicBezTo>
                <a:cubicBezTo>
                  <a:pt x="172427" y="1271707"/>
                  <a:pt x="159233" y="1258514"/>
                  <a:pt x="148679" y="1245321"/>
                </a:cubicBezTo>
                <a:cubicBezTo>
                  <a:pt x="151977" y="1242683"/>
                  <a:pt x="156595" y="1242847"/>
                  <a:pt x="161460" y="1244826"/>
                </a:cubicBezTo>
                <a:close/>
                <a:moveTo>
                  <a:pt x="2022114" y="1242683"/>
                </a:moveTo>
                <a:cubicBezTo>
                  <a:pt x="2027391" y="1253237"/>
                  <a:pt x="2022114" y="1258515"/>
                  <a:pt x="2011558" y="1255876"/>
                </a:cubicBezTo>
                <a:cubicBezTo>
                  <a:pt x="2006281" y="1245322"/>
                  <a:pt x="2011558" y="1242683"/>
                  <a:pt x="2022114" y="1242683"/>
                </a:cubicBezTo>
                <a:close/>
                <a:moveTo>
                  <a:pt x="1771442" y="1240044"/>
                </a:moveTo>
                <a:cubicBezTo>
                  <a:pt x="1795190" y="1250598"/>
                  <a:pt x="1792551" y="1258514"/>
                  <a:pt x="1766165" y="1266430"/>
                </a:cubicBezTo>
                <a:cubicBezTo>
                  <a:pt x="1742416" y="1255876"/>
                  <a:pt x="1742416" y="1247960"/>
                  <a:pt x="1771442" y="1240044"/>
                </a:cubicBezTo>
                <a:close/>
                <a:moveTo>
                  <a:pt x="1919206" y="1237405"/>
                </a:moveTo>
                <a:cubicBezTo>
                  <a:pt x="1912609" y="1239054"/>
                  <a:pt x="1907497" y="1240373"/>
                  <a:pt x="1903565" y="1241327"/>
                </a:cubicBezTo>
                <a:lnTo>
                  <a:pt x="1898300" y="1242388"/>
                </a:lnTo>
                <a:lnTo>
                  <a:pt x="1898427" y="1242311"/>
                </a:lnTo>
                <a:cubicBezTo>
                  <a:pt x="1903704" y="1240373"/>
                  <a:pt x="1910631" y="1238724"/>
                  <a:pt x="1919206" y="1237405"/>
                </a:cubicBezTo>
                <a:close/>
                <a:moveTo>
                  <a:pt x="719" y="1237405"/>
                </a:moveTo>
                <a:lnTo>
                  <a:pt x="29945" y="1237405"/>
                </a:lnTo>
                <a:cubicBezTo>
                  <a:pt x="29945" y="1259834"/>
                  <a:pt x="21370" y="1273686"/>
                  <a:pt x="3559" y="1278964"/>
                </a:cubicBezTo>
                <a:lnTo>
                  <a:pt x="719" y="1279089"/>
                </a:lnTo>
                <a:close/>
                <a:moveTo>
                  <a:pt x="297103" y="1227510"/>
                </a:moveTo>
                <a:cubicBezTo>
                  <a:pt x="289187" y="1226191"/>
                  <a:pt x="276654" y="1229489"/>
                  <a:pt x="259503" y="1232127"/>
                </a:cubicBezTo>
                <a:cubicBezTo>
                  <a:pt x="272696" y="1245320"/>
                  <a:pt x="285889" y="1258514"/>
                  <a:pt x="296444" y="1271708"/>
                </a:cubicBezTo>
                <a:cubicBezTo>
                  <a:pt x="285889" y="1250597"/>
                  <a:pt x="288528" y="1242681"/>
                  <a:pt x="306998" y="1250597"/>
                </a:cubicBezTo>
                <a:cubicBezTo>
                  <a:pt x="308317" y="1234766"/>
                  <a:pt x="305019" y="1228829"/>
                  <a:pt x="297103" y="1227510"/>
                </a:cubicBezTo>
                <a:close/>
                <a:moveTo>
                  <a:pt x="2158992" y="1215965"/>
                </a:moveTo>
                <a:cubicBezTo>
                  <a:pt x="2159982" y="1214976"/>
                  <a:pt x="2161961" y="1214976"/>
                  <a:pt x="2164599" y="1216295"/>
                </a:cubicBezTo>
                <a:cubicBezTo>
                  <a:pt x="2167238" y="1221572"/>
                  <a:pt x="2164599" y="1224211"/>
                  <a:pt x="2159322" y="1221572"/>
                </a:cubicBezTo>
                <a:cubicBezTo>
                  <a:pt x="2158003" y="1218934"/>
                  <a:pt x="2158003" y="1216955"/>
                  <a:pt x="2158992" y="1215965"/>
                </a:cubicBezTo>
                <a:close/>
                <a:moveTo>
                  <a:pt x="920" y="1208380"/>
                </a:moveTo>
                <a:cubicBezTo>
                  <a:pt x="14115" y="1205742"/>
                  <a:pt x="16753" y="1208380"/>
                  <a:pt x="14115" y="1221574"/>
                </a:cubicBezTo>
                <a:cubicBezTo>
                  <a:pt x="920" y="1226851"/>
                  <a:pt x="-1718" y="1221574"/>
                  <a:pt x="920" y="1208380"/>
                </a:cubicBezTo>
                <a:close/>
                <a:moveTo>
                  <a:pt x="1688852" y="1195579"/>
                </a:moveTo>
                <a:cubicBezTo>
                  <a:pt x="1701445" y="1199979"/>
                  <a:pt x="1711742" y="1216955"/>
                  <a:pt x="1702836" y="1234766"/>
                </a:cubicBezTo>
                <a:cubicBezTo>
                  <a:pt x="1676450" y="1250598"/>
                  <a:pt x="1663257" y="1242682"/>
                  <a:pt x="1663257" y="1213657"/>
                </a:cubicBezTo>
                <a:cubicBezTo>
                  <a:pt x="1665896" y="1203762"/>
                  <a:pt x="1670678" y="1198155"/>
                  <a:pt x="1676120" y="1195805"/>
                </a:cubicBezTo>
                <a:cubicBezTo>
                  <a:pt x="1680202" y="1194042"/>
                  <a:pt x="1684654" y="1194112"/>
                  <a:pt x="1688852" y="1195579"/>
                </a:cubicBezTo>
                <a:close/>
                <a:moveTo>
                  <a:pt x="1861155" y="1195187"/>
                </a:moveTo>
                <a:cubicBezTo>
                  <a:pt x="1869071" y="1195187"/>
                  <a:pt x="1863794" y="1218935"/>
                  <a:pt x="1855878" y="1211019"/>
                </a:cubicBezTo>
                <a:cubicBezTo>
                  <a:pt x="1855878" y="1205741"/>
                  <a:pt x="1855878" y="1197826"/>
                  <a:pt x="1861155" y="1195187"/>
                </a:cubicBezTo>
                <a:close/>
                <a:moveTo>
                  <a:pt x="1890181" y="1195186"/>
                </a:moveTo>
                <a:cubicBezTo>
                  <a:pt x="1904033" y="1230808"/>
                  <a:pt x="1883749" y="1244166"/>
                  <a:pt x="1895004" y="1243053"/>
                </a:cubicBezTo>
                <a:lnTo>
                  <a:pt x="1898300" y="1242388"/>
                </a:lnTo>
                <a:lnTo>
                  <a:pt x="1887542" y="1248949"/>
                </a:lnTo>
                <a:cubicBezTo>
                  <a:pt x="1883584" y="1253896"/>
                  <a:pt x="1886223" y="1259834"/>
                  <a:pt x="1895458" y="1266430"/>
                </a:cubicBezTo>
                <a:cubicBezTo>
                  <a:pt x="1866433" y="1255876"/>
                  <a:pt x="1861156" y="1258514"/>
                  <a:pt x="1832130" y="1263792"/>
                </a:cubicBezTo>
                <a:cubicBezTo>
                  <a:pt x="1834768" y="1229489"/>
                  <a:pt x="1853239" y="1205741"/>
                  <a:pt x="1890181" y="1195186"/>
                </a:cubicBezTo>
                <a:close/>
                <a:moveTo>
                  <a:pt x="53693" y="1187271"/>
                </a:moveTo>
                <a:cubicBezTo>
                  <a:pt x="77442" y="1187271"/>
                  <a:pt x="95912" y="1195187"/>
                  <a:pt x="109106" y="1208380"/>
                </a:cubicBezTo>
                <a:cubicBezTo>
                  <a:pt x="82719" y="1232128"/>
                  <a:pt x="53693" y="1234766"/>
                  <a:pt x="19391" y="1218935"/>
                </a:cubicBezTo>
                <a:cubicBezTo>
                  <a:pt x="32584" y="1208380"/>
                  <a:pt x="43139" y="1197825"/>
                  <a:pt x="53693" y="1187271"/>
                </a:cubicBezTo>
                <a:close/>
                <a:moveTo>
                  <a:pt x="1904694" y="1179356"/>
                </a:moveTo>
                <a:cubicBezTo>
                  <a:pt x="1907992" y="1179356"/>
                  <a:pt x="1911290" y="1181994"/>
                  <a:pt x="1913929" y="1187272"/>
                </a:cubicBezTo>
                <a:cubicBezTo>
                  <a:pt x="1908652" y="1200465"/>
                  <a:pt x="1903375" y="1200465"/>
                  <a:pt x="1895458" y="1187272"/>
                </a:cubicBezTo>
                <a:cubicBezTo>
                  <a:pt x="1898097" y="1181994"/>
                  <a:pt x="1901395" y="1179356"/>
                  <a:pt x="1904694" y="1179356"/>
                </a:cubicBezTo>
                <a:close/>
                <a:moveTo>
                  <a:pt x="2053777" y="1176716"/>
                </a:moveTo>
                <a:cubicBezTo>
                  <a:pt x="2024752" y="1208380"/>
                  <a:pt x="1966701" y="1263791"/>
                  <a:pt x="1921844" y="1274346"/>
                </a:cubicBezTo>
                <a:cubicBezTo>
                  <a:pt x="1927121" y="1216295"/>
                  <a:pt x="2019475" y="1192548"/>
                  <a:pt x="2053777" y="1176716"/>
                </a:cubicBezTo>
                <a:close/>
                <a:moveTo>
                  <a:pt x="367687" y="1163522"/>
                </a:moveTo>
                <a:cubicBezTo>
                  <a:pt x="372964" y="1192547"/>
                  <a:pt x="386158" y="1205741"/>
                  <a:pt x="407267" y="1205741"/>
                </a:cubicBezTo>
                <a:cubicBezTo>
                  <a:pt x="394073" y="1189909"/>
                  <a:pt x="380880" y="1176715"/>
                  <a:pt x="367687" y="1163522"/>
                </a:cubicBezTo>
                <a:close/>
                <a:moveTo>
                  <a:pt x="1592014" y="1150329"/>
                </a:moveTo>
                <a:cubicBezTo>
                  <a:pt x="1578820" y="1158245"/>
                  <a:pt x="1589375" y="1163522"/>
                  <a:pt x="1592014" y="1150329"/>
                </a:cubicBezTo>
                <a:close/>
                <a:moveTo>
                  <a:pt x="2217373" y="1137137"/>
                </a:moveTo>
                <a:cubicBezTo>
                  <a:pt x="2214734" y="1150330"/>
                  <a:pt x="2198902" y="1171439"/>
                  <a:pt x="2185709" y="1163523"/>
                </a:cubicBezTo>
                <a:cubicBezTo>
                  <a:pt x="2188348" y="1152969"/>
                  <a:pt x="2204179" y="1131860"/>
                  <a:pt x="2217373" y="1137137"/>
                </a:cubicBezTo>
                <a:close/>
                <a:moveTo>
                  <a:pt x="1742418" y="1137136"/>
                </a:moveTo>
                <a:cubicBezTo>
                  <a:pt x="1745056" y="1142413"/>
                  <a:pt x="1734502" y="1147691"/>
                  <a:pt x="1729223" y="1147691"/>
                </a:cubicBezTo>
                <a:cubicBezTo>
                  <a:pt x="1726585" y="1139775"/>
                  <a:pt x="1737140" y="1134498"/>
                  <a:pt x="1742418" y="1137136"/>
                </a:cubicBezTo>
                <a:close/>
                <a:moveTo>
                  <a:pt x="719" y="1126605"/>
                </a:moveTo>
                <a:lnTo>
                  <a:pt x="32015" y="1133892"/>
                </a:lnTo>
                <a:cubicBezTo>
                  <a:pt x="41201" y="1136571"/>
                  <a:pt x="48746" y="1139446"/>
                  <a:pt x="53693" y="1142414"/>
                </a:cubicBezTo>
                <a:cubicBezTo>
                  <a:pt x="43798" y="1150331"/>
                  <a:pt x="30110" y="1153464"/>
                  <a:pt x="14897" y="1153547"/>
                </a:cubicBezTo>
                <a:lnTo>
                  <a:pt x="719" y="1151426"/>
                </a:lnTo>
                <a:close/>
                <a:moveTo>
                  <a:pt x="452124" y="1121304"/>
                </a:moveTo>
                <a:cubicBezTo>
                  <a:pt x="452124" y="1126581"/>
                  <a:pt x="462677" y="1181993"/>
                  <a:pt x="478509" y="1176715"/>
                </a:cubicBezTo>
                <a:cubicBezTo>
                  <a:pt x="481148" y="1152968"/>
                  <a:pt x="473232" y="1134497"/>
                  <a:pt x="452124" y="1121304"/>
                </a:cubicBezTo>
                <a:close/>
                <a:moveTo>
                  <a:pt x="1929761" y="1092279"/>
                </a:moveTo>
                <a:cubicBezTo>
                  <a:pt x="1940316" y="1137136"/>
                  <a:pt x="1921845" y="1168799"/>
                  <a:pt x="1874348" y="1189909"/>
                </a:cubicBezTo>
                <a:cubicBezTo>
                  <a:pt x="1842685" y="1158245"/>
                  <a:pt x="1861155" y="1126581"/>
                  <a:pt x="1929761" y="1092279"/>
                </a:cubicBezTo>
                <a:close/>
                <a:moveTo>
                  <a:pt x="1807398" y="1088023"/>
                </a:moveTo>
                <a:cubicBezTo>
                  <a:pt x="1824174" y="1086838"/>
                  <a:pt x="1856539" y="1100856"/>
                  <a:pt x="1813660" y="1110751"/>
                </a:cubicBezTo>
                <a:cubicBezTo>
                  <a:pt x="1792880" y="1094919"/>
                  <a:pt x="1797333" y="1088734"/>
                  <a:pt x="1807398" y="1088023"/>
                </a:cubicBezTo>
                <a:close/>
                <a:moveTo>
                  <a:pt x="1737138" y="1073810"/>
                </a:moveTo>
                <a:cubicBezTo>
                  <a:pt x="1763525" y="1087003"/>
                  <a:pt x="1718668" y="1102835"/>
                  <a:pt x="1737138" y="1073810"/>
                </a:cubicBezTo>
                <a:close/>
                <a:moveTo>
                  <a:pt x="1763526" y="1065892"/>
                </a:moveTo>
                <a:cubicBezTo>
                  <a:pt x="1766165" y="1071170"/>
                  <a:pt x="1755610" y="1076447"/>
                  <a:pt x="1750332" y="1073808"/>
                </a:cubicBezTo>
                <a:cubicBezTo>
                  <a:pt x="1750332" y="1065892"/>
                  <a:pt x="1758249" y="1063254"/>
                  <a:pt x="1763526" y="1065892"/>
                </a:cubicBezTo>
                <a:close/>
                <a:moveTo>
                  <a:pt x="2046562" y="1031549"/>
                </a:moveTo>
                <a:cubicBezTo>
                  <a:pt x="2049819" y="1033734"/>
                  <a:pt x="2051799" y="1039507"/>
                  <a:pt x="2051139" y="1050061"/>
                </a:cubicBezTo>
                <a:cubicBezTo>
                  <a:pt x="2040584" y="1057976"/>
                  <a:pt x="2030030" y="1065892"/>
                  <a:pt x="2019474" y="1076447"/>
                </a:cubicBezTo>
                <a:cubicBezTo>
                  <a:pt x="2015517" y="1050721"/>
                  <a:pt x="2036791" y="1024994"/>
                  <a:pt x="2046562" y="1031549"/>
                </a:cubicBezTo>
                <a:close/>
                <a:moveTo>
                  <a:pt x="426479" y="1025200"/>
                </a:moveTo>
                <a:cubicBezTo>
                  <a:pt x="412873" y="1025323"/>
                  <a:pt x="404627" y="1027632"/>
                  <a:pt x="409905" y="1031590"/>
                </a:cubicBezTo>
                <a:cubicBezTo>
                  <a:pt x="438929" y="1102833"/>
                  <a:pt x="417821" y="1076447"/>
                  <a:pt x="460039" y="1113388"/>
                </a:cubicBezTo>
                <a:cubicBezTo>
                  <a:pt x="412544" y="1002565"/>
                  <a:pt x="436292" y="1065892"/>
                  <a:pt x="473232" y="1097556"/>
                </a:cubicBezTo>
                <a:cubicBezTo>
                  <a:pt x="556351" y="1044124"/>
                  <a:pt x="467295" y="1024829"/>
                  <a:pt x="426479" y="1025200"/>
                </a:cubicBezTo>
                <a:close/>
                <a:moveTo>
                  <a:pt x="2301863" y="1006147"/>
                </a:moveTo>
                <a:cubicBezTo>
                  <a:pt x="2306505" y="1004692"/>
                  <a:pt x="2311066" y="1004947"/>
                  <a:pt x="2315580" y="1006895"/>
                </a:cubicBezTo>
                <a:cubicBezTo>
                  <a:pt x="2321600" y="1009492"/>
                  <a:pt x="2327537" y="1015100"/>
                  <a:pt x="2333474" y="1023675"/>
                </a:cubicBezTo>
                <a:cubicBezTo>
                  <a:pt x="2309726" y="1036868"/>
                  <a:pt x="2283339" y="1052700"/>
                  <a:pt x="2256952" y="1065893"/>
                </a:cubicBezTo>
                <a:cubicBezTo>
                  <a:pt x="2273279" y="1030272"/>
                  <a:pt x="2287936" y="1010513"/>
                  <a:pt x="2301863" y="1006147"/>
                </a:cubicBezTo>
                <a:close/>
                <a:moveTo>
                  <a:pt x="1782986" y="1005493"/>
                </a:moveTo>
                <a:cubicBezTo>
                  <a:pt x="1785460" y="1005205"/>
                  <a:pt x="1787934" y="1005864"/>
                  <a:pt x="1789913" y="1007843"/>
                </a:cubicBezTo>
                <a:cubicBezTo>
                  <a:pt x="1797829" y="1015759"/>
                  <a:pt x="1781997" y="1031591"/>
                  <a:pt x="1774080" y="1023675"/>
                </a:cubicBezTo>
                <a:cubicBezTo>
                  <a:pt x="1768143" y="1015759"/>
                  <a:pt x="1775565" y="1006359"/>
                  <a:pt x="1782986" y="1005493"/>
                </a:cubicBezTo>
                <a:close/>
                <a:moveTo>
                  <a:pt x="1980673" y="1001113"/>
                </a:moveTo>
                <a:cubicBezTo>
                  <a:pt x="1983276" y="1001783"/>
                  <a:pt x="1986492" y="1003885"/>
                  <a:pt x="1990450" y="1007843"/>
                </a:cubicBezTo>
                <a:cubicBezTo>
                  <a:pt x="2011559" y="1021036"/>
                  <a:pt x="2006282" y="1036868"/>
                  <a:pt x="1971978" y="1052700"/>
                </a:cubicBezTo>
                <a:cubicBezTo>
                  <a:pt x="1974288" y="1061936"/>
                  <a:pt x="1962455" y="996423"/>
                  <a:pt x="1980673" y="1001113"/>
                </a:cubicBezTo>
                <a:close/>
                <a:moveTo>
                  <a:pt x="82719" y="986734"/>
                </a:moveTo>
                <a:cubicBezTo>
                  <a:pt x="114383" y="992011"/>
                  <a:pt x="264785" y="1087003"/>
                  <a:pt x="219928" y="1108112"/>
                </a:cubicBezTo>
                <a:cubicBezTo>
                  <a:pt x="172433" y="1071171"/>
                  <a:pt x="124937" y="1031592"/>
                  <a:pt x="82719" y="986734"/>
                </a:cubicBezTo>
                <a:close/>
                <a:moveTo>
                  <a:pt x="1531325" y="957708"/>
                </a:moveTo>
                <a:cubicBezTo>
                  <a:pt x="1533964" y="960347"/>
                  <a:pt x="1528687" y="968263"/>
                  <a:pt x="1523409" y="965624"/>
                </a:cubicBezTo>
                <a:cubicBezTo>
                  <a:pt x="1518132" y="962985"/>
                  <a:pt x="1526048" y="952431"/>
                  <a:pt x="1531325" y="957708"/>
                </a:cubicBezTo>
                <a:close/>
                <a:moveTo>
                  <a:pt x="719" y="953833"/>
                </a:moveTo>
                <a:lnTo>
                  <a:pt x="17737" y="971231"/>
                </a:lnTo>
                <a:lnTo>
                  <a:pt x="148564" y="1107536"/>
                </a:lnTo>
                <a:lnTo>
                  <a:pt x="139037" y="1099180"/>
                </a:lnTo>
                <a:cubicBezTo>
                  <a:pt x="127529" y="1088197"/>
                  <a:pt x="115037" y="1075458"/>
                  <a:pt x="101184" y="1060615"/>
                </a:cubicBezTo>
                <a:lnTo>
                  <a:pt x="719" y="955812"/>
                </a:lnTo>
                <a:close/>
                <a:moveTo>
                  <a:pt x="1454804" y="949792"/>
                </a:moveTo>
                <a:cubicBezTo>
                  <a:pt x="1423141" y="944515"/>
                  <a:pt x="1454804" y="994649"/>
                  <a:pt x="1454804" y="949792"/>
                </a:cubicBezTo>
                <a:close/>
                <a:moveTo>
                  <a:pt x="2201211" y="946824"/>
                </a:moveTo>
                <a:cubicBezTo>
                  <a:pt x="2208798" y="945835"/>
                  <a:pt x="2216054" y="949793"/>
                  <a:pt x="2212096" y="960348"/>
                </a:cubicBezTo>
                <a:cubicBezTo>
                  <a:pt x="2212096" y="968264"/>
                  <a:pt x="2190987" y="976180"/>
                  <a:pt x="2188348" y="962986"/>
                </a:cubicBezTo>
                <a:cubicBezTo>
                  <a:pt x="2185709" y="953751"/>
                  <a:pt x="2193625" y="947814"/>
                  <a:pt x="2201211" y="946824"/>
                </a:cubicBezTo>
                <a:close/>
                <a:moveTo>
                  <a:pt x="327116" y="943856"/>
                </a:moveTo>
                <a:cubicBezTo>
                  <a:pt x="330744" y="945176"/>
                  <a:pt x="333383" y="948474"/>
                  <a:pt x="330744" y="952432"/>
                </a:cubicBezTo>
                <a:cubicBezTo>
                  <a:pt x="328106" y="962986"/>
                  <a:pt x="312273" y="957709"/>
                  <a:pt x="317550" y="947155"/>
                </a:cubicBezTo>
                <a:cubicBezTo>
                  <a:pt x="318870" y="943197"/>
                  <a:pt x="323488" y="942537"/>
                  <a:pt x="327116" y="943856"/>
                </a:cubicBezTo>
                <a:close/>
                <a:moveTo>
                  <a:pt x="1486262" y="933053"/>
                </a:moveTo>
                <a:cubicBezTo>
                  <a:pt x="1487128" y="923406"/>
                  <a:pt x="1459422" y="982775"/>
                  <a:pt x="1473275" y="970901"/>
                </a:cubicBezTo>
                <a:cubicBezTo>
                  <a:pt x="1482510" y="947154"/>
                  <a:pt x="1485973" y="936269"/>
                  <a:pt x="1486262" y="933053"/>
                </a:cubicBezTo>
                <a:close/>
                <a:moveTo>
                  <a:pt x="1368224" y="922994"/>
                </a:moveTo>
                <a:cubicBezTo>
                  <a:pt x="1373171" y="922582"/>
                  <a:pt x="1378284" y="923406"/>
                  <a:pt x="1383561" y="926045"/>
                </a:cubicBezTo>
                <a:cubicBezTo>
                  <a:pt x="1367728" y="939238"/>
                  <a:pt x="1349258" y="952432"/>
                  <a:pt x="1328149" y="944516"/>
                </a:cubicBezTo>
                <a:cubicBezTo>
                  <a:pt x="1340023" y="936600"/>
                  <a:pt x="1353381" y="924231"/>
                  <a:pt x="1368224" y="922994"/>
                </a:cubicBezTo>
                <a:close/>
                <a:moveTo>
                  <a:pt x="1840047" y="910213"/>
                </a:moveTo>
                <a:cubicBezTo>
                  <a:pt x="1826854" y="939238"/>
                  <a:pt x="1800467" y="955070"/>
                  <a:pt x="1766164" y="960347"/>
                </a:cubicBezTo>
                <a:cubicBezTo>
                  <a:pt x="1787273" y="939238"/>
                  <a:pt x="1813660" y="923406"/>
                  <a:pt x="1840047" y="910213"/>
                </a:cubicBezTo>
                <a:close/>
                <a:moveTo>
                  <a:pt x="1035260" y="910212"/>
                </a:moveTo>
                <a:cubicBezTo>
                  <a:pt x="1032621" y="912851"/>
                  <a:pt x="1029983" y="912851"/>
                  <a:pt x="1029983" y="915490"/>
                </a:cubicBezTo>
                <a:cubicBezTo>
                  <a:pt x="1035260" y="915490"/>
                  <a:pt x="1037898" y="912851"/>
                  <a:pt x="1035260" y="910212"/>
                </a:cubicBezTo>
                <a:close/>
                <a:moveTo>
                  <a:pt x="1940314" y="902297"/>
                </a:moveTo>
                <a:cubicBezTo>
                  <a:pt x="1927121" y="918129"/>
                  <a:pt x="1911289" y="931322"/>
                  <a:pt x="1895457" y="944515"/>
                </a:cubicBezTo>
                <a:cubicBezTo>
                  <a:pt x="1845323" y="965624"/>
                  <a:pt x="1908650" y="910213"/>
                  <a:pt x="1940314" y="902297"/>
                </a:cubicBezTo>
                <a:close/>
                <a:moveTo>
                  <a:pt x="1544518" y="894382"/>
                </a:moveTo>
                <a:cubicBezTo>
                  <a:pt x="1541879" y="957710"/>
                  <a:pt x="1523409" y="918130"/>
                  <a:pt x="1544518" y="894382"/>
                </a:cubicBezTo>
                <a:close/>
                <a:moveTo>
                  <a:pt x="478509" y="873271"/>
                </a:moveTo>
                <a:cubicBezTo>
                  <a:pt x="486425" y="889103"/>
                  <a:pt x="573501" y="1081724"/>
                  <a:pt x="623635" y="1002565"/>
                </a:cubicBezTo>
                <a:cubicBezTo>
                  <a:pt x="573501" y="952431"/>
                  <a:pt x="533922" y="912851"/>
                  <a:pt x="478509" y="873271"/>
                </a:cubicBezTo>
                <a:close/>
                <a:moveTo>
                  <a:pt x="391442" y="867996"/>
                </a:moveTo>
                <a:cubicBezTo>
                  <a:pt x="399358" y="862718"/>
                  <a:pt x="404635" y="875911"/>
                  <a:pt x="399358" y="881189"/>
                </a:cubicBezTo>
                <a:cubicBezTo>
                  <a:pt x="391442" y="886466"/>
                  <a:pt x="386165" y="873273"/>
                  <a:pt x="391442" y="867996"/>
                </a:cubicBezTo>
                <a:close/>
                <a:moveTo>
                  <a:pt x="1222104" y="841583"/>
                </a:moveTo>
                <a:cubicBezTo>
                  <a:pt x="1222604" y="842268"/>
                  <a:pt x="1223594" y="843917"/>
                  <a:pt x="1225243" y="846886"/>
                </a:cubicBezTo>
                <a:cubicBezTo>
                  <a:pt x="1239095" y="879210"/>
                  <a:pt x="1218604" y="836785"/>
                  <a:pt x="1222104" y="841583"/>
                </a:cubicBezTo>
                <a:close/>
                <a:moveTo>
                  <a:pt x="571533" y="836991"/>
                </a:moveTo>
                <a:cubicBezTo>
                  <a:pt x="574172" y="836332"/>
                  <a:pt x="577470" y="837651"/>
                  <a:pt x="578789" y="841608"/>
                </a:cubicBezTo>
                <a:cubicBezTo>
                  <a:pt x="581428" y="846886"/>
                  <a:pt x="568235" y="852163"/>
                  <a:pt x="568235" y="844247"/>
                </a:cubicBezTo>
                <a:cubicBezTo>
                  <a:pt x="566915" y="840289"/>
                  <a:pt x="568895" y="837651"/>
                  <a:pt x="571533" y="836991"/>
                </a:cubicBezTo>
                <a:close/>
                <a:moveTo>
                  <a:pt x="1939984" y="836001"/>
                </a:moveTo>
                <a:cubicBezTo>
                  <a:pt x="1940974" y="835012"/>
                  <a:pt x="1942953" y="835012"/>
                  <a:pt x="1945591" y="836331"/>
                </a:cubicBezTo>
                <a:cubicBezTo>
                  <a:pt x="1948230" y="841608"/>
                  <a:pt x="1945591" y="844247"/>
                  <a:pt x="1940314" y="841608"/>
                </a:cubicBezTo>
                <a:cubicBezTo>
                  <a:pt x="1938995" y="838970"/>
                  <a:pt x="1938995" y="836991"/>
                  <a:pt x="1939984" y="836001"/>
                </a:cubicBezTo>
                <a:close/>
                <a:moveTo>
                  <a:pt x="840542" y="832456"/>
                </a:moveTo>
                <a:cubicBezTo>
                  <a:pt x="847592" y="832209"/>
                  <a:pt x="856498" y="841609"/>
                  <a:pt x="850561" y="849525"/>
                </a:cubicBezTo>
                <a:cubicBezTo>
                  <a:pt x="842645" y="860080"/>
                  <a:pt x="824174" y="849525"/>
                  <a:pt x="834729" y="836332"/>
                </a:cubicBezTo>
                <a:cubicBezTo>
                  <a:pt x="836048" y="833693"/>
                  <a:pt x="838192" y="832539"/>
                  <a:pt x="840542" y="832456"/>
                </a:cubicBezTo>
                <a:close/>
                <a:moveTo>
                  <a:pt x="1338786" y="815510"/>
                </a:moveTo>
                <a:cubicBezTo>
                  <a:pt x="1339693" y="814232"/>
                  <a:pt x="1341342" y="818521"/>
                  <a:pt x="1343981" y="833693"/>
                </a:cubicBezTo>
                <a:cubicBezTo>
                  <a:pt x="1343486" y="838640"/>
                  <a:pt x="1342991" y="842127"/>
                  <a:pt x="1342510" y="844433"/>
                </a:cubicBezTo>
                <a:lnTo>
                  <a:pt x="1341526" y="847016"/>
                </a:lnTo>
                <a:lnTo>
                  <a:pt x="1340859" y="847260"/>
                </a:lnTo>
                <a:lnTo>
                  <a:pt x="1338879" y="840882"/>
                </a:lnTo>
                <a:cubicBezTo>
                  <a:pt x="1337734" y="831869"/>
                  <a:pt x="1337425" y="817428"/>
                  <a:pt x="1338786" y="815510"/>
                </a:cubicBezTo>
                <a:close/>
                <a:moveTo>
                  <a:pt x="2169876" y="807306"/>
                </a:moveTo>
                <a:lnTo>
                  <a:pt x="2114617" y="858244"/>
                </a:lnTo>
                <a:lnTo>
                  <a:pt x="2096942" y="863955"/>
                </a:lnTo>
                <a:cubicBezTo>
                  <a:pt x="2090634" y="867336"/>
                  <a:pt x="2084615" y="871624"/>
                  <a:pt x="2078513" y="875911"/>
                </a:cubicBezTo>
                <a:lnTo>
                  <a:pt x="2076897" y="876932"/>
                </a:lnTo>
                <a:lnTo>
                  <a:pt x="2037944" y="894382"/>
                </a:lnTo>
                <a:cubicBezTo>
                  <a:pt x="2045860" y="893722"/>
                  <a:pt x="2052951" y="891248"/>
                  <a:pt x="2059589" y="887868"/>
                </a:cubicBezTo>
                <a:lnTo>
                  <a:pt x="2076897" y="876932"/>
                </a:lnTo>
                <a:lnTo>
                  <a:pt x="2110837" y="861729"/>
                </a:lnTo>
                <a:lnTo>
                  <a:pt x="2114617" y="858244"/>
                </a:lnTo>
                <a:lnTo>
                  <a:pt x="2117103" y="857441"/>
                </a:lnTo>
                <a:cubicBezTo>
                  <a:pt x="2109187" y="891743"/>
                  <a:pt x="2027389" y="955071"/>
                  <a:pt x="1990448" y="944516"/>
                </a:cubicBezTo>
                <a:cubicBezTo>
                  <a:pt x="1969339" y="923407"/>
                  <a:pt x="2006280" y="902298"/>
                  <a:pt x="2024751" y="897021"/>
                </a:cubicBezTo>
                <a:cubicBezTo>
                  <a:pt x="2048499" y="894382"/>
                  <a:pt x="2127658" y="817860"/>
                  <a:pt x="2169876" y="807306"/>
                </a:cubicBezTo>
                <a:close/>
                <a:moveTo>
                  <a:pt x="462683" y="778280"/>
                </a:moveTo>
                <a:cubicBezTo>
                  <a:pt x="475876" y="775642"/>
                  <a:pt x="478515" y="778280"/>
                  <a:pt x="475876" y="791474"/>
                </a:cubicBezTo>
                <a:cubicBezTo>
                  <a:pt x="465322" y="796751"/>
                  <a:pt x="460045" y="791474"/>
                  <a:pt x="462683" y="778280"/>
                </a:cubicBezTo>
                <a:close/>
                <a:moveTo>
                  <a:pt x="713360" y="767726"/>
                </a:moveTo>
                <a:cubicBezTo>
                  <a:pt x="726553" y="775642"/>
                  <a:pt x="723914" y="796751"/>
                  <a:pt x="723914" y="809944"/>
                </a:cubicBezTo>
                <a:cubicBezTo>
                  <a:pt x="700166" y="812583"/>
                  <a:pt x="702805" y="780919"/>
                  <a:pt x="713360" y="767726"/>
                </a:cubicBezTo>
                <a:close/>
                <a:moveTo>
                  <a:pt x="607482" y="765418"/>
                </a:moveTo>
                <a:cubicBezTo>
                  <a:pt x="610450" y="765748"/>
                  <a:pt x="613089" y="769046"/>
                  <a:pt x="615727" y="775642"/>
                </a:cubicBezTo>
                <a:cubicBezTo>
                  <a:pt x="607811" y="786198"/>
                  <a:pt x="602534" y="786198"/>
                  <a:pt x="597257" y="773003"/>
                </a:cubicBezTo>
                <a:cubicBezTo>
                  <a:pt x="601214" y="767726"/>
                  <a:pt x="604513" y="765088"/>
                  <a:pt x="607482" y="765418"/>
                </a:cubicBezTo>
                <a:close/>
                <a:moveTo>
                  <a:pt x="2225288" y="765088"/>
                </a:moveTo>
                <a:cubicBezTo>
                  <a:pt x="2230565" y="770365"/>
                  <a:pt x="2220010" y="778281"/>
                  <a:pt x="2217372" y="773004"/>
                </a:cubicBezTo>
                <a:cubicBezTo>
                  <a:pt x="2214733" y="767726"/>
                  <a:pt x="2222649" y="762449"/>
                  <a:pt x="2225288" y="765088"/>
                </a:cubicBezTo>
                <a:close/>
                <a:moveTo>
                  <a:pt x="1148722" y="762449"/>
                </a:moveTo>
                <a:cubicBezTo>
                  <a:pt x="1151360" y="783558"/>
                  <a:pt x="1127612" y="788835"/>
                  <a:pt x="1132890" y="812583"/>
                </a:cubicBezTo>
                <a:cubicBezTo>
                  <a:pt x="1106503" y="812583"/>
                  <a:pt x="1101226" y="788835"/>
                  <a:pt x="1088033" y="770365"/>
                </a:cubicBezTo>
                <a:cubicBezTo>
                  <a:pt x="1103865" y="778281"/>
                  <a:pt x="1117058" y="788835"/>
                  <a:pt x="1127612" y="802028"/>
                </a:cubicBezTo>
                <a:cubicBezTo>
                  <a:pt x="1135528" y="788835"/>
                  <a:pt x="1140806" y="775642"/>
                  <a:pt x="1148722" y="762449"/>
                </a:cubicBezTo>
                <a:close/>
                <a:moveTo>
                  <a:pt x="1037899" y="754533"/>
                </a:moveTo>
                <a:cubicBezTo>
                  <a:pt x="1061647" y="765087"/>
                  <a:pt x="1037899" y="820499"/>
                  <a:pt x="1016789" y="799390"/>
                </a:cubicBezTo>
                <a:cubicBezTo>
                  <a:pt x="1008873" y="780919"/>
                  <a:pt x="1019429" y="754533"/>
                  <a:pt x="1037899" y="754533"/>
                </a:cubicBezTo>
                <a:close/>
                <a:moveTo>
                  <a:pt x="1381417" y="753955"/>
                </a:moveTo>
                <a:cubicBezTo>
                  <a:pt x="1383890" y="751729"/>
                  <a:pt x="1390817" y="759150"/>
                  <a:pt x="1388838" y="765087"/>
                </a:cubicBezTo>
                <a:cubicBezTo>
                  <a:pt x="1386199" y="773003"/>
                  <a:pt x="1378283" y="765087"/>
                  <a:pt x="1380922" y="759810"/>
                </a:cubicBezTo>
                <a:cubicBezTo>
                  <a:pt x="1380262" y="756512"/>
                  <a:pt x="1380592" y="754697"/>
                  <a:pt x="1381417" y="753955"/>
                </a:cubicBezTo>
                <a:close/>
                <a:moveTo>
                  <a:pt x="792505" y="746617"/>
                </a:moveTo>
                <a:cubicBezTo>
                  <a:pt x="803059" y="762449"/>
                  <a:pt x="805698" y="778281"/>
                  <a:pt x="803059" y="796751"/>
                </a:cubicBezTo>
                <a:cubicBezTo>
                  <a:pt x="800421" y="780919"/>
                  <a:pt x="797782" y="762449"/>
                  <a:pt x="792505" y="746617"/>
                </a:cubicBezTo>
                <a:close/>
                <a:moveTo>
                  <a:pt x="1628955" y="741340"/>
                </a:moveTo>
                <a:cubicBezTo>
                  <a:pt x="1626317" y="751894"/>
                  <a:pt x="1623678" y="765089"/>
                  <a:pt x="1610484" y="765089"/>
                </a:cubicBezTo>
                <a:cubicBezTo>
                  <a:pt x="1610484" y="754533"/>
                  <a:pt x="1621039" y="749256"/>
                  <a:pt x="1628955" y="741340"/>
                </a:cubicBezTo>
                <a:close/>
                <a:moveTo>
                  <a:pt x="1317265" y="717921"/>
                </a:moveTo>
                <a:cubicBezTo>
                  <a:pt x="1318914" y="716932"/>
                  <a:pt x="1321553" y="717591"/>
                  <a:pt x="1325510" y="720230"/>
                </a:cubicBezTo>
                <a:cubicBezTo>
                  <a:pt x="1325510" y="728146"/>
                  <a:pt x="1322872" y="730785"/>
                  <a:pt x="1314956" y="725508"/>
                </a:cubicBezTo>
                <a:cubicBezTo>
                  <a:pt x="1314956" y="721550"/>
                  <a:pt x="1315616" y="718911"/>
                  <a:pt x="1317265" y="717921"/>
                </a:cubicBezTo>
                <a:close/>
                <a:moveTo>
                  <a:pt x="1681727" y="707037"/>
                </a:moveTo>
                <a:cubicBezTo>
                  <a:pt x="1668534" y="733423"/>
                  <a:pt x="1652702" y="757171"/>
                  <a:pt x="1634232" y="778281"/>
                </a:cubicBezTo>
                <a:cubicBezTo>
                  <a:pt x="1642148" y="749255"/>
                  <a:pt x="1657979" y="725507"/>
                  <a:pt x="1681727" y="707037"/>
                </a:cubicBezTo>
                <a:close/>
                <a:moveTo>
                  <a:pt x="1486468" y="680651"/>
                </a:moveTo>
                <a:cubicBezTo>
                  <a:pt x="1449527" y="728146"/>
                  <a:pt x="1467998" y="746617"/>
                  <a:pt x="1409948" y="770365"/>
                </a:cubicBezTo>
                <a:cubicBezTo>
                  <a:pt x="1394115" y="791475"/>
                  <a:pt x="1373006" y="807307"/>
                  <a:pt x="1349258" y="817861"/>
                </a:cubicBezTo>
                <a:cubicBezTo>
                  <a:pt x="1357174" y="804668"/>
                  <a:pt x="1452166" y="680651"/>
                  <a:pt x="1486468" y="680651"/>
                </a:cubicBezTo>
                <a:close/>
                <a:moveTo>
                  <a:pt x="1644787" y="667458"/>
                </a:moveTo>
                <a:cubicBezTo>
                  <a:pt x="1631594" y="720231"/>
                  <a:pt x="1544518" y="722869"/>
                  <a:pt x="1592013" y="693844"/>
                </a:cubicBezTo>
                <a:cubicBezTo>
                  <a:pt x="1610485" y="685928"/>
                  <a:pt x="1628955" y="678012"/>
                  <a:pt x="1644787" y="667458"/>
                </a:cubicBezTo>
                <a:close/>
                <a:moveTo>
                  <a:pt x="1188302" y="662181"/>
                </a:moveTo>
                <a:cubicBezTo>
                  <a:pt x="1185663" y="675374"/>
                  <a:pt x="1180386" y="691206"/>
                  <a:pt x="1177747" y="704399"/>
                </a:cubicBezTo>
                <a:cubicBezTo>
                  <a:pt x="1151360" y="712315"/>
                  <a:pt x="1153998" y="699122"/>
                  <a:pt x="1188302" y="662181"/>
                </a:cubicBezTo>
                <a:close/>
                <a:moveTo>
                  <a:pt x="2111826" y="651626"/>
                </a:moveTo>
                <a:cubicBezTo>
                  <a:pt x="2111826" y="688568"/>
                  <a:pt x="2088079" y="646349"/>
                  <a:pt x="2111826" y="651626"/>
                </a:cubicBezTo>
                <a:close/>
                <a:moveTo>
                  <a:pt x="2074887" y="651626"/>
                </a:moveTo>
                <a:cubicBezTo>
                  <a:pt x="2077525" y="675374"/>
                  <a:pt x="2030029" y="648987"/>
                  <a:pt x="2074887" y="651626"/>
                </a:cubicBezTo>
                <a:close/>
                <a:moveTo>
                  <a:pt x="890140" y="648987"/>
                </a:moveTo>
                <a:cubicBezTo>
                  <a:pt x="929719" y="659541"/>
                  <a:pt x="1011512" y="831054"/>
                  <a:pt x="1022067" y="870634"/>
                </a:cubicBezTo>
                <a:cubicBezTo>
                  <a:pt x="969294" y="812584"/>
                  <a:pt x="921804" y="717592"/>
                  <a:pt x="890140" y="648987"/>
                </a:cubicBezTo>
                <a:close/>
                <a:moveTo>
                  <a:pt x="1526049" y="635794"/>
                </a:moveTo>
                <a:cubicBezTo>
                  <a:pt x="1515494" y="646348"/>
                  <a:pt x="1502301" y="659543"/>
                  <a:pt x="1491746" y="670097"/>
                </a:cubicBezTo>
                <a:cubicBezTo>
                  <a:pt x="1489107" y="678013"/>
                  <a:pt x="1470636" y="638432"/>
                  <a:pt x="1526049" y="635794"/>
                </a:cubicBezTo>
                <a:close/>
                <a:moveTo>
                  <a:pt x="781951" y="633156"/>
                </a:moveTo>
                <a:cubicBezTo>
                  <a:pt x="795144" y="656904"/>
                  <a:pt x="800421" y="667458"/>
                  <a:pt x="789867" y="691206"/>
                </a:cubicBezTo>
                <a:cubicBezTo>
                  <a:pt x="787228" y="672735"/>
                  <a:pt x="784589" y="654265"/>
                  <a:pt x="781951" y="633156"/>
                </a:cubicBezTo>
                <a:close/>
                <a:moveTo>
                  <a:pt x="1285931" y="617323"/>
                </a:moveTo>
                <a:cubicBezTo>
                  <a:pt x="1301763" y="670096"/>
                  <a:pt x="1077478" y="889103"/>
                  <a:pt x="1151360" y="926044"/>
                </a:cubicBezTo>
                <a:cubicBezTo>
                  <a:pt x="1212049" y="936599"/>
                  <a:pt x="1267461" y="878549"/>
                  <a:pt x="1304402" y="846885"/>
                </a:cubicBezTo>
                <a:cubicBezTo>
                  <a:pt x="1322872" y="852162"/>
                  <a:pt x="1304402" y="873271"/>
                  <a:pt x="1299124" y="878549"/>
                </a:cubicBezTo>
                <a:cubicBezTo>
                  <a:pt x="1317595" y="873271"/>
                  <a:pt x="1312317" y="878549"/>
                  <a:pt x="1312317" y="852162"/>
                </a:cubicBezTo>
                <a:cubicBezTo>
                  <a:pt x="1316275" y="853811"/>
                  <a:pt x="1322336" y="853275"/>
                  <a:pt x="1329778" y="851312"/>
                </a:cubicBezTo>
                <a:lnTo>
                  <a:pt x="1340859" y="847260"/>
                </a:lnTo>
                <a:lnTo>
                  <a:pt x="1341117" y="848089"/>
                </a:lnTo>
                <a:lnTo>
                  <a:pt x="1341526" y="847016"/>
                </a:lnTo>
                <a:lnTo>
                  <a:pt x="1355525" y="841896"/>
                </a:lnTo>
                <a:cubicBezTo>
                  <a:pt x="1412421" y="817530"/>
                  <a:pt x="1493065" y="769045"/>
                  <a:pt x="1441611" y="860078"/>
                </a:cubicBezTo>
                <a:cubicBezTo>
                  <a:pt x="1299124" y="773003"/>
                  <a:pt x="1301763" y="997288"/>
                  <a:pt x="1351897" y="1044783"/>
                </a:cubicBezTo>
                <a:cubicBezTo>
                  <a:pt x="1407309" y="1021035"/>
                  <a:pt x="1433695" y="915490"/>
                  <a:pt x="1431056" y="867994"/>
                </a:cubicBezTo>
                <a:cubicBezTo>
                  <a:pt x="1460081" y="867994"/>
                  <a:pt x="1467997" y="889103"/>
                  <a:pt x="1462720" y="933960"/>
                </a:cubicBezTo>
                <a:cubicBezTo>
                  <a:pt x="1507577" y="870633"/>
                  <a:pt x="1518132" y="696482"/>
                  <a:pt x="1512854" y="696482"/>
                </a:cubicBezTo>
                <a:cubicBezTo>
                  <a:pt x="1636871" y="725507"/>
                  <a:pt x="1518132" y="802028"/>
                  <a:pt x="1515493" y="865355"/>
                </a:cubicBezTo>
                <a:cubicBezTo>
                  <a:pt x="1536602" y="854801"/>
                  <a:pt x="1547157" y="836330"/>
                  <a:pt x="1547157" y="809944"/>
                </a:cubicBezTo>
                <a:cubicBezTo>
                  <a:pt x="1562989" y="809944"/>
                  <a:pt x="1605207" y="870633"/>
                  <a:pt x="1560350" y="897019"/>
                </a:cubicBezTo>
                <a:cubicBezTo>
                  <a:pt x="1541880" y="897019"/>
                  <a:pt x="1536602" y="881187"/>
                  <a:pt x="1544518" y="854801"/>
                </a:cubicBezTo>
                <a:cubicBezTo>
                  <a:pt x="1504938" y="928683"/>
                  <a:pt x="1533964" y="931322"/>
                  <a:pt x="1507577" y="997288"/>
                </a:cubicBezTo>
                <a:cubicBezTo>
                  <a:pt x="1586736" y="984094"/>
                  <a:pt x="1705475" y="788835"/>
                  <a:pt x="1774080" y="780919"/>
                </a:cubicBezTo>
                <a:cubicBezTo>
                  <a:pt x="1774080" y="812583"/>
                  <a:pt x="1702837" y="936599"/>
                  <a:pt x="1774080" y="894381"/>
                </a:cubicBezTo>
                <a:cubicBezTo>
                  <a:pt x="1755610" y="949792"/>
                  <a:pt x="1533964" y="1076447"/>
                  <a:pt x="1626316" y="1044783"/>
                </a:cubicBezTo>
                <a:cubicBezTo>
                  <a:pt x="1618400" y="1063254"/>
                  <a:pt x="1581459" y="1084363"/>
                  <a:pt x="1565627" y="1097556"/>
                </a:cubicBezTo>
                <a:cubicBezTo>
                  <a:pt x="1605207" y="1084363"/>
                  <a:pt x="1578820" y="1137136"/>
                  <a:pt x="1581459" y="1142413"/>
                </a:cubicBezTo>
                <a:cubicBezTo>
                  <a:pt x="1597291" y="1123943"/>
                  <a:pt x="1618400" y="1110749"/>
                  <a:pt x="1639509" y="1100195"/>
                </a:cubicBezTo>
                <a:cubicBezTo>
                  <a:pt x="1618400" y="1110749"/>
                  <a:pt x="1634232" y="1100195"/>
                  <a:pt x="1689644" y="1068531"/>
                </a:cubicBezTo>
                <a:cubicBezTo>
                  <a:pt x="1676450" y="1076447"/>
                  <a:pt x="1665896" y="1087002"/>
                  <a:pt x="1652702" y="1094917"/>
                </a:cubicBezTo>
                <a:cubicBezTo>
                  <a:pt x="1581459" y="1121304"/>
                  <a:pt x="1671173" y="1189909"/>
                  <a:pt x="1660618" y="1290178"/>
                </a:cubicBezTo>
                <a:cubicBezTo>
                  <a:pt x="1668534" y="1276985"/>
                  <a:pt x="1687005" y="1279623"/>
                  <a:pt x="1755610" y="1282262"/>
                </a:cubicBezTo>
                <a:cubicBezTo>
                  <a:pt x="1721307" y="1319203"/>
                  <a:pt x="1710753" y="1321842"/>
                  <a:pt x="1697559" y="1371976"/>
                </a:cubicBezTo>
                <a:cubicBezTo>
                  <a:pt x="1729223" y="1335035"/>
                  <a:pt x="1766164" y="1300733"/>
                  <a:pt x="1811021" y="1276985"/>
                </a:cubicBezTo>
                <a:cubicBezTo>
                  <a:pt x="1805744" y="1345590"/>
                  <a:pt x="1710753" y="1393085"/>
                  <a:pt x="1689644" y="1427387"/>
                </a:cubicBezTo>
                <a:cubicBezTo>
                  <a:pt x="1716030" y="1430026"/>
                  <a:pt x="1745055" y="1466967"/>
                  <a:pt x="1755610" y="1466967"/>
                </a:cubicBezTo>
                <a:cubicBezTo>
                  <a:pt x="1752971" y="1509185"/>
                  <a:pt x="1758248" y="1509185"/>
                  <a:pt x="1768803" y="1554042"/>
                </a:cubicBezTo>
                <a:cubicBezTo>
                  <a:pt x="1739778" y="1527656"/>
                  <a:pt x="1729223" y="1535572"/>
                  <a:pt x="1737139" y="1575152"/>
                </a:cubicBezTo>
                <a:cubicBezTo>
                  <a:pt x="1719988" y="1575152"/>
                  <a:pt x="1772761" y="1596921"/>
                  <a:pt x="1815969" y="1611763"/>
                </a:cubicBezTo>
                <a:lnTo>
                  <a:pt x="1833700" y="1617428"/>
                </a:lnTo>
                <a:lnTo>
                  <a:pt x="1827843" y="1634191"/>
                </a:lnTo>
                <a:cubicBezTo>
                  <a:pt x="1821576" y="1641777"/>
                  <a:pt x="1812340" y="1647714"/>
                  <a:pt x="1800466" y="1651672"/>
                </a:cubicBezTo>
                <a:cubicBezTo>
                  <a:pt x="1829492" y="1662227"/>
                  <a:pt x="1858517" y="1627924"/>
                  <a:pt x="1858517" y="1627924"/>
                </a:cubicBezTo>
                <a:cubicBezTo>
                  <a:pt x="1908651" y="1691252"/>
                  <a:pt x="1869071" y="1678059"/>
                  <a:pt x="1903374" y="1738747"/>
                </a:cubicBezTo>
                <a:cubicBezTo>
                  <a:pt x="1906012" y="1770411"/>
                  <a:pt x="1927122" y="1788882"/>
                  <a:pt x="1958785" y="1775689"/>
                </a:cubicBezTo>
                <a:cubicBezTo>
                  <a:pt x="1911290" y="1817907"/>
                  <a:pt x="1834769" y="1759856"/>
                  <a:pt x="1784635" y="1746663"/>
                </a:cubicBezTo>
                <a:cubicBezTo>
                  <a:pt x="1811021" y="1759856"/>
                  <a:pt x="1694921" y="1722916"/>
                  <a:pt x="1694921" y="1783604"/>
                </a:cubicBezTo>
                <a:cubicBezTo>
                  <a:pt x="1694921" y="1751941"/>
                  <a:pt x="1681728" y="1744025"/>
                  <a:pt x="1657980" y="1759856"/>
                </a:cubicBezTo>
                <a:cubicBezTo>
                  <a:pt x="1657980" y="1780966"/>
                  <a:pt x="1713391" y="1865402"/>
                  <a:pt x="1716030" y="1873318"/>
                </a:cubicBezTo>
                <a:cubicBezTo>
                  <a:pt x="1697559" y="1846932"/>
                  <a:pt x="1673812" y="1833739"/>
                  <a:pt x="1642148" y="1831100"/>
                </a:cubicBezTo>
                <a:cubicBezTo>
                  <a:pt x="1589375" y="1902343"/>
                  <a:pt x="1697559" y="1941923"/>
                  <a:pt x="1705475" y="1992057"/>
                </a:cubicBezTo>
                <a:cubicBezTo>
                  <a:pt x="1684366" y="1997334"/>
                  <a:pt x="1708114" y="1981503"/>
                  <a:pt x="1718669" y="2034275"/>
                </a:cubicBezTo>
                <a:cubicBezTo>
                  <a:pt x="1657980" y="2076494"/>
                  <a:pt x="1650064" y="1886511"/>
                  <a:pt x="1592014" y="1878595"/>
                </a:cubicBezTo>
                <a:cubicBezTo>
                  <a:pt x="1552434" y="1968309"/>
                  <a:pt x="1491745" y="1907621"/>
                  <a:pt x="1454804" y="1949839"/>
                </a:cubicBezTo>
                <a:cubicBezTo>
                  <a:pt x="1409947" y="2005250"/>
                  <a:pt x="1449527" y="2028998"/>
                  <a:pt x="1433695" y="2079132"/>
                </a:cubicBezTo>
                <a:cubicBezTo>
                  <a:pt x="1415225" y="2079132"/>
                  <a:pt x="1407309" y="2076494"/>
                  <a:pt x="1388838" y="2076494"/>
                </a:cubicBezTo>
                <a:cubicBezTo>
                  <a:pt x="1362452" y="2105519"/>
                  <a:pt x="1367729" y="2123989"/>
                  <a:pt x="1407309" y="2126628"/>
                </a:cubicBezTo>
                <a:cubicBezTo>
                  <a:pt x="1300444" y="2128607"/>
                  <a:pt x="1246269" y="2216300"/>
                  <a:pt x="1220434" y="2336137"/>
                </a:cubicBezTo>
                <a:lnTo>
                  <a:pt x="1214432" y="2380765"/>
                </a:lnTo>
                <a:lnTo>
                  <a:pt x="1214688" y="2295501"/>
                </a:lnTo>
                <a:cubicBezTo>
                  <a:pt x="1193578" y="2332442"/>
                  <a:pt x="1188301" y="2319249"/>
                  <a:pt x="1212049" y="2345635"/>
                </a:cubicBezTo>
                <a:cubicBezTo>
                  <a:pt x="1180385" y="2358829"/>
                  <a:pt x="1151360" y="2564643"/>
                  <a:pt x="1114419" y="2430072"/>
                </a:cubicBezTo>
                <a:cubicBezTo>
                  <a:pt x="1177747" y="2414240"/>
                  <a:pt x="1177747" y="2332442"/>
                  <a:pt x="1183024" y="2274392"/>
                </a:cubicBezTo>
                <a:cubicBezTo>
                  <a:pt x="1136518" y="2243718"/>
                  <a:pt x="1112647" y="2356273"/>
                  <a:pt x="1100278" y="2508948"/>
                </a:cubicBezTo>
                <a:lnTo>
                  <a:pt x="1093207" y="2637168"/>
                </a:lnTo>
                <a:lnTo>
                  <a:pt x="1087531" y="2637168"/>
                </a:lnTo>
                <a:lnTo>
                  <a:pt x="1080117" y="2575197"/>
                </a:lnTo>
                <a:cubicBezTo>
                  <a:pt x="1069562" y="2522424"/>
                  <a:pt x="987764" y="2559365"/>
                  <a:pt x="1008873" y="2488122"/>
                </a:cubicBezTo>
                <a:cubicBezTo>
                  <a:pt x="1011512" y="2472290"/>
                  <a:pt x="1035260" y="2501315"/>
                  <a:pt x="1045814" y="2493399"/>
                </a:cubicBezTo>
                <a:cubicBezTo>
                  <a:pt x="1040537" y="2472290"/>
                  <a:pt x="1032621" y="2451181"/>
                  <a:pt x="1024705" y="2430072"/>
                </a:cubicBezTo>
                <a:cubicBezTo>
                  <a:pt x="1015470" y="2441616"/>
                  <a:pt x="1028457" y="2483463"/>
                  <a:pt x="1012404" y="2467229"/>
                </a:cubicBezTo>
                <a:lnTo>
                  <a:pt x="1009525" y="2463709"/>
                </a:lnTo>
                <a:lnTo>
                  <a:pt x="1010409" y="2463499"/>
                </a:lnTo>
                <a:cubicBezTo>
                  <a:pt x="1013656" y="2457572"/>
                  <a:pt x="1016130" y="2429743"/>
                  <a:pt x="1006235" y="2437988"/>
                </a:cubicBezTo>
                <a:cubicBezTo>
                  <a:pt x="1006235" y="2446234"/>
                  <a:pt x="1006482" y="2452212"/>
                  <a:pt x="1006884" y="2456387"/>
                </a:cubicBezTo>
                <a:lnTo>
                  <a:pt x="1008027" y="2461878"/>
                </a:lnTo>
                <a:lnTo>
                  <a:pt x="1003596" y="2456458"/>
                </a:lnTo>
                <a:cubicBezTo>
                  <a:pt x="1003596" y="2478227"/>
                  <a:pt x="1007307" y="2551203"/>
                  <a:pt x="1010136" y="2633918"/>
                </a:cubicBezTo>
                <a:lnTo>
                  <a:pt x="1010227" y="2637168"/>
                </a:lnTo>
                <a:lnTo>
                  <a:pt x="986520" y="2637168"/>
                </a:lnTo>
                <a:lnTo>
                  <a:pt x="987177" y="2591658"/>
                </a:lnTo>
                <a:cubicBezTo>
                  <a:pt x="988259" y="2497193"/>
                  <a:pt x="987764" y="2413581"/>
                  <a:pt x="979848" y="2387854"/>
                </a:cubicBezTo>
                <a:cubicBezTo>
                  <a:pt x="977870" y="2391812"/>
                  <a:pt x="972922" y="2438813"/>
                  <a:pt x="970572" y="2462066"/>
                </a:cubicBezTo>
                <a:lnTo>
                  <a:pt x="970057" y="2467253"/>
                </a:lnTo>
                <a:lnTo>
                  <a:pt x="970052" y="2467255"/>
                </a:lnTo>
                <a:cubicBezTo>
                  <a:pt x="969583" y="2468539"/>
                  <a:pt x="969294" y="2470971"/>
                  <a:pt x="969294" y="2474929"/>
                </a:cubicBezTo>
                <a:lnTo>
                  <a:pt x="970057" y="2467253"/>
                </a:lnTo>
                <a:lnTo>
                  <a:pt x="971891" y="2466477"/>
                </a:lnTo>
                <a:cubicBezTo>
                  <a:pt x="976220" y="2470311"/>
                  <a:pt x="983147" y="2501975"/>
                  <a:pt x="969294" y="2480206"/>
                </a:cubicBezTo>
                <a:cubicBezTo>
                  <a:pt x="967975" y="2477568"/>
                  <a:pt x="958081" y="2540236"/>
                  <a:pt x="949505" y="2602573"/>
                </a:cubicBezTo>
                <a:lnTo>
                  <a:pt x="944938" y="2637168"/>
                </a:lnTo>
                <a:lnTo>
                  <a:pt x="895202" y="2637168"/>
                </a:lnTo>
                <a:lnTo>
                  <a:pt x="888392" y="2625997"/>
                </a:lnTo>
                <a:cubicBezTo>
                  <a:pt x="881312" y="2616813"/>
                  <a:pt x="874334" y="2613422"/>
                  <a:pt x="867830" y="2620977"/>
                </a:cubicBezTo>
                <a:lnTo>
                  <a:pt x="860327" y="2637168"/>
                </a:lnTo>
                <a:lnTo>
                  <a:pt x="857668" y="2637168"/>
                </a:lnTo>
                <a:lnTo>
                  <a:pt x="852853" y="2613370"/>
                </a:lnTo>
                <a:cubicBezTo>
                  <a:pt x="848704" y="2532237"/>
                  <a:pt x="900364" y="2353882"/>
                  <a:pt x="861114" y="2430072"/>
                </a:cubicBezTo>
                <a:cubicBezTo>
                  <a:pt x="853199" y="2411601"/>
                  <a:pt x="869030" y="2372022"/>
                  <a:pt x="869030" y="2350913"/>
                </a:cubicBezTo>
                <a:cubicBezTo>
                  <a:pt x="850560" y="2390492"/>
                  <a:pt x="832089" y="2332442"/>
                  <a:pt x="826812" y="2329804"/>
                </a:cubicBezTo>
                <a:cubicBezTo>
                  <a:pt x="816257" y="2350913"/>
                  <a:pt x="824173" y="2490761"/>
                  <a:pt x="792510" y="2488122"/>
                </a:cubicBezTo>
                <a:cubicBezTo>
                  <a:pt x="755569" y="2485483"/>
                  <a:pt x="789871" y="2253283"/>
                  <a:pt x="789871" y="2234812"/>
                </a:cubicBezTo>
                <a:cubicBezTo>
                  <a:pt x="779316" y="2240090"/>
                  <a:pt x="774039" y="2237451"/>
                  <a:pt x="774039" y="2221619"/>
                </a:cubicBezTo>
                <a:cubicBezTo>
                  <a:pt x="774039" y="2230854"/>
                  <a:pt x="770905" y="2240749"/>
                  <a:pt x="766123" y="2251221"/>
                </a:cubicBezTo>
                <a:lnTo>
                  <a:pt x="750366" y="2280474"/>
                </a:lnTo>
                <a:lnTo>
                  <a:pt x="755685" y="2284947"/>
                </a:lnTo>
                <a:cubicBezTo>
                  <a:pt x="758452" y="2287730"/>
                  <a:pt x="759991" y="2289956"/>
                  <a:pt x="758735" y="2290374"/>
                </a:cubicBezTo>
                <a:lnTo>
                  <a:pt x="747463" y="2285914"/>
                </a:lnTo>
                <a:lnTo>
                  <a:pt x="735128" y="2309557"/>
                </a:lnTo>
                <a:lnTo>
                  <a:pt x="739741" y="2306385"/>
                </a:lnTo>
                <a:cubicBezTo>
                  <a:pt x="745018" y="2307375"/>
                  <a:pt x="750295" y="2315291"/>
                  <a:pt x="739741" y="2327165"/>
                </a:cubicBezTo>
                <a:lnTo>
                  <a:pt x="734148" y="2311435"/>
                </a:lnTo>
                <a:lnTo>
                  <a:pt x="729512" y="2320321"/>
                </a:lnTo>
                <a:cubicBezTo>
                  <a:pt x="724070" y="2332772"/>
                  <a:pt x="719947" y="2345636"/>
                  <a:pt x="718628" y="2358829"/>
                </a:cubicBezTo>
                <a:cubicBezTo>
                  <a:pt x="705434" y="2390492"/>
                  <a:pt x="668492" y="2350913"/>
                  <a:pt x="673770" y="2342997"/>
                </a:cubicBezTo>
                <a:cubicBezTo>
                  <a:pt x="663215" y="2356190"/>
                  <a:pt x="652661" y="2366744"/>
                  <a:pt x="642106" y="2377299"/>
                </a:cubicBezTo>
                <a:cubicBezTo>
                  <a:pt x="655299" y="2342997"/>
                  <a:pt x="723904" y="2234812"/>
                  <a:pt x="768762" y="2216342"/>
                </a:cubicBezTo>
                <a:cubicBezTo>
                  <a:pt x="752930" y="2192594"/>
                  <a:pt x="663215" y="2253283"/>
                  <a:pt x="673770" y="2303417"/>
                </a:cubicBezTo>
                <a:cubicBezTo>
                  <a:pt x="644745" y="2263837"/>
                  <a:pt x="620997" y="2279669"/>
                  <a:pt x="602526" y="2350913"/>
                </a:cubicBezTo>
                <a:cubicBezTo>
                  <a:pt x="602526" y="2308694"/>
                  <a:pt x="555031" y="2203149"/>
                  <a:pt x="613081" y="2187317"/>
                </a:cubicBezTo>
                <a:cubicBezTo>
                  <a:pt x="613081" y="2187317"/>
                  <a:pt x="473232" y="2218980"/>
                  <a:pt x="473232" y="2218980"/>
                </a:cubicBezTo>
                <a:cubicBezTo>
                  <a:pt x="446845" y="2187317"/>
                  <a:pt x="441569" y="2189955"/>
                  <a:pt x="401989" y="2166208"/>
                </a:cubicBezTo>
                <a:cubicBezTo>
                  <a:pt x="438929" y="2163569"/>
                  <a:pt x="444207" y="2153014"/>
                  <a:pt x="409905" y="2129267"/>
                </a:cubicBezTo>
                <a:cubicBezTo>
                  <a:pt x="391435" y="2147737"/>
                  <a:pt x="365048" y="2126628"/>
                  <a:pt x="336023" y="2155653"/>
                </a:cubicBezTo>
                <a:cubicBezTo>
                  <a:pt x="349217" y="2134544"/>
                  <a:pt x="346578" y="2123989"/>
                  <a:pt x="328107" y="2123989"/>
                </a:cubicBezTo>
                <a:cubicBezTo>
                  <a:pt x="343939" y="2145098"/>
                  <a:pt x="339981" y="2140481"/>
                  <a:pt x="333714" y="2132565"/>
                </a:cubicBezTo>
                <a:lnTo>
                  <a:pt x="325413" y="2121854"/>
                </a:lnTo>
                <a:lnTo>
                  <a:pt x="325469" y="2121351"/>
                </a:lnTo>
                <a:cubicBezTo>
                  <a:pt x="322170" y="2117393"/>
                  <a:pt x="322665" y="2118217"/>
                  <a:pt x="324768" y="2121021"/>
                </a:cubicBezTo>
                <a:lnTo>
                  <a:pt x="325413" y="2121854"/>
                </a:lnTo>
                <a:lnTo>
                  <a:pt x="324082" y="2133894"/>
                </a:lnTo>
                <a:cubicBezTo>
                  <a:pt x="309183" y="2164269"/>
                  <a:pt x="218273" y="2199191"/>
                  <a:pt x="169789" y="2171485"/>
                </a:cubicBezTo>
                <a:lnTo>
                  <a:pt x="186642" y="2144189"/>
                </a:lnTo>
                <a:lnTo>
                  <a:pt x="178371" y="2146748"/>
                </a:lnTo>
                <a:cubicBezTo>
                  <a:pt x="169135" y="2147078"/>
                  <a:pt x="160560" y="2142460"/>
                  <a:pt x="161879" y="2131906"/>
                </a:cubicBezTo>
                <a:cubicBezTo>
                  <a:pt x="164518" y="2122670"/>
                  <a:pt x="174413" y="2117393"/>
                  <a:pt x="183318" y="2117063"/>
                </a:cubicBezTo>
                <a:cubicBezTo>
                  <a:pt x="192224" y="2116733"/>
                  <a:pt x="200140" y="2121351"/>
                  <a:pt x="198821" y="2131906"/>
                </a:cubicBezTo>
                <a:lnTo>
                  <a:pt x="197211" y="2134293"/>
                </a:lnTo>
                <a:lnTo>
                  <a:pt x="206565" y="2126421"/>
                </a:lnTo>
                <a:cubicBezTo>
                  <a:pt x="244165" y="2106013"/>
                  <a:pt x="283250" y="2143119"/>
                  <a:pt x="314914" y="2089687"/>
                </a:cubicBezTo>
                <a:cubicBezTo>
                  <a:pt x="306998" y="2065939"/>
                  <a:pt x="288528" y="2063300"/>
                  <a:pt x="262141" y="2081771"/>
                </a:cubicBezTo>
                <a:cubicBezTo>
                  <a:pt x="280612" y="2068578"/>
                  <a:pt x="275334" y="2065939"/>
                  <a:pt x="288528" y="2028998"/>
                </a:cubicBezTo>
                <a:cubicBezTo>
                  <a:pt x="272696" y="2042191"/>
                  <a:pt x="258843" y="2042191"/>
                  <a:pt x="255544" y="2038563"/>
                </a:cubicBezTo>
                <a:lnTo>
                  <a:pt x="257927" y="2034454"/>
                </a:lnTo>
                <a:lnTo>
                  <a:pt x="285889" y="2026360"/>
                </a:lnTo>
                <a:cubicBezTo>
                  <a:pt x="272695" y="2027019"/>
                  <a:pt x="264285" y="2029163"/>
                  <a:pt x="259585" y="2031596"/>
                </a:cubicBezTo>
                <a:lnTo>
                  <a:pt x="257927" y="2034454"/>
                </a:lnTo>
                <a:lnTo>
                  <a:pt x="248288" y="2037244"/>
                </a:lnTo>
                <a:cubicBezTo>
                  <a:pt x="236415" y="2037573"/>
                  <a:pt x="225200" y="2034275"/>
                  <a:pt x="214646" y="2026360"/>
                </a:cubicBezTo>
                <a:cubicBezTo>
                  <a:pt x="251587" y="2034275"/>
                  <a:pt x="272696" y="2026360"/>
                  <a:pt x="280612" y="1997334"/>
                </a:cubicBezTo>
                <a:cubicBezTo>
                  <a:pt x="222562" y="2007889"/>
                  <a:pt x="93268" y="2023721"/>
                  <a:pt x="80075" y="2068578"/>
                </a:cubicBezTo>
                <a:cubicBezTo>
                  <a:pt x="85352" y="2042191"/>
                  <a:pt x="77436" y="2031637"/>
                  <a:pt x="56327" y="2039553"/>
                </a:cubicBezTo>
                <a:cubicBezTo>
                  <a:pt x="72159" y="2007889"/>
                  <a:pt x="77436" y="2036914"/>
                  <a:pt x="74798" y="2005250"/>
                </a:cubicBezTo>
                <a:cubicBezTo>
                  <a:pt x="118335" y="2056704"/>
                  <a:pt x="215305" y="2001292"/>
                  <a:pt x="269974" y="1961465"/>
                </a:cubicBezTo>
                <a:lnTo>
                  <a:pt x="279131" y="1954392"/>
                </a:lnTo>
                <a:lnTo>
                  <a:pt x="277976" y="1954787"/>
                </a:lnTo>
                <a:cubicBezTo>
                  <a:pt x="271380" y="1951819"/>
                  <a:pt x="258187" y="1940604"/>
                  <a:pt x="238397" y="1920814"/>
                </a:cubicBezTo>
                <a:cubicBezTo>
                  <a:pt x="254229" y="1915537"/>
                  <a:pt x="267422" y="1923453"/>
                  <a:pt x="277976" y="1939284"/>
                </a:cubicBezTo>
                <a:lnTo>
                  <a:pt x="282465" y="1951817"/>
                </a:lnTo>
                <a:lnTo>
                  <a:pt x="293341" y="1943417"/>
                </a:lnTo>
                <a:cubicBezTo>
                  <a:pt x="299659" y="1938212"/>
                  <a:pt x="304359" y="1934007"/>
                  <a:pt x="306998" y="1931368"/>
                </a:cubicBezTo>
                <a:cubicBezTo>
                  <a:pt x="283250" y="1899705"/>
                  <a:pt x="248948" y="1883873"/>
                  <a:pt x="206730" y="1889150"/>
                </a:cubicBezTo>
                <a:cubicBezTo>
                  <a:pt x="235755" y="1894427"/>
                  <a:pt x="264780" y="1889150"/>
                  <a:pt x="288528" y="1868041"/>
                </a:cubicBezTo>
                <a:cubicBezTo>
                  <a:pt x="283250" y="1828461"/>
                  <a:pt x="225200" y="1862764"/>
                  <a:pt x="198814" y="1860125"/>
                </a:cubicBezTo>
                <a:cubicBezTo>
                  <a:pt x="186940" y="1838356"/>
                  <a:pt x="246309" y="1835882"/>
                  <a:pt x="267831" y="1837119"/>
                </a:cubicBezTo>
                <a:lnTo>
                  <a:pt x="270068" y="1837389"/>
                </a:lnTo>
                <a:lnTo>
                  <a:pt x="272696" y="1839016"/>
                </a:lnTo>
                <a:cubicBezTo>
                  <a:pt x="275334" y="1838686"/>
                  <a:pt x="275912" y="1838315"/>
                  <a:pt x="274932" y="1837975"/>
                </a:cubicBezTo>
                <a:lnTo>
                  <a:pt x="270068" y="1837389"/>
                </a:lnTo>
                <a:lnTo>
                  <a:pt x="232745" y="1814278"/>
                </a:lnTo>
                <a:cubicBezTo>
                  <a:pt x="187599" y="1798446"/>
                  <a:pt x="130209" y="1803394"/>
                  <a:pt x="90629" y="1775689"/>
                </a:cubicBezTo>
                <a:cubicBezTo>
                  <a:pt x="89640" y="1778657"/>
                  <a:pt x="125385" y="1780512"/>
                  <a:pt x="172123" y="1780976"/>
                </a:cubicBezTo>
                <a:lnTo>
                  <a:pt x="213526" y="1780967"/>
                </a:lnTo>
                <a:lnTo>
                  <a:pt x="198818" y="1767773"/>
                </a:lnTo>
                <a:cubicBezTo>
                  <a:pt x="209373" y="1767773"/>
                  <a:pt x="219927" y="1769092"/>
                  <a:pt x="229162" y="1773050"/>
                </a:cubicBezTo>
                <a:lnTo>
                  <a:pt x="237246" y="1780658"/>
                </a:lnTo>
                <a:lnTo>
                  <a:pt x="272629" y="1779965"/>
                </a:lnTo>
                <a:cubicBezTo>
                  <a:pt x="322583" y="1778450"/>
                  <a:pt x="366368" y="1775358"/>
                  <a:pt x="378242" y="1770411"/>
                </a:cubicBezTo>
                <a:cubicBezTo>
                  <a:pt x="304360" y="1659588"/>
                  <a:pt x="341301" y="1548765"/>
                  <a:pt x="180343" y="1649034"/>
                </a:cubicBezTo>
                <a:cubicBezTo>
                  <a:pt x="198814" y="1596261"/>
                  <a:pt x="296444" y="1546126"/>
                  <a:pt x="293805" y="1519740"/>
                </a:cubicBezTo>
                <a:cubicBezTo>
                  <a:pt x="291166" y="1451135"/>
                  <a:pt x="214646" y="1490715"/>
                  <a:pt x="206730" y="1443219"/>
                </a:cubicBezTo>
                <a:cubicBezTo>
                  <a:pt x="182982" y="1290178"/>
                  <a:pt x="407267" y="1229488"/>
                  <a:pt x="127570" y="1203102"/>
                </a:cubicBezTo>
                <a:cubicBezTo>
                  <a:pt x="153957" y="1179354"/>
                  <a:pt x="185621" y="1171438"/>
                  <a:pt x="222562" y="1184631"/>
                </a:cubicBezTo>
                <a:lnTo>
                  <a:pt x="148564" y="1107536"/>
                </a:lnTo>
                <a:lnTo>
                  <a:pt x="170984" y="1127200"/>
                </a:lnTo>
                <a:cubicBezTo>
                  <a:pt x="230477" y="1174077"/>
                  <a:pt x="268078" y="1170119"/>
                  <a:pt x="365048" y="1189909"/>
                </a:cubicBezTo>
                <a:cubicBezTo>
                  <a:pt x="349217" y="1166161"/>
                  <a:pt x="204091" y="1004544"/>
                  <a:pt x="62924" y="848864"/>
                </a:cubicBezTo>
                <a:lnTo>
                  <a:pt x="719" y="780413"/>
                </a:lnTo>
                <a:lnTo>
                  <a:pt x="719" y="754513"/>
                </a:lnTo>
                <a:lnTo>
                  <a:pt x="32538" y="788959"/>
                </a:lnTo>
                <a:cubicBezTo>
                  <a:pt x="96978" y="859089"/>
                  <a:pt x="153627" y="921427"/>
                  <a:pt x="172427" y="939237"/>
                </a:cubicBezTo>
                <a:cubicBezTo>
                  <a:pt x="180343" y="949792"/>
                  <a:pt x="230478" y="939237"/>
                  <a:pt x="248948" y="957708"/>
                </a:cubicBezTo>
                <a:cubicBezTo>
                  <a:pt x="264780" y="976179"/>
                  <a:pt x="241032" y="994649"/>
                  <a:pt x="262141" y="1015758"/>
                </a:cubicBezTo>
                <a:cubicBezTo>
                  <a:pt x="328107" y="1084363"/>
                  <a:pt x="359771" y="1208379"/>
                  <a:pt x="391435" y="1121304"/>
                </a:cubicBezTo>
                <a:cubicBezTo>
                  <a:pt x="494341" y="1266430"/>
                  <a:pt x="404628" y="1071170"/>
                  <a:pt x="370326" y="1036867"/>
                </a:cubicBezTo>
                <a:cubicBezTo>
                  <a:pt x="378242" y="1060615"/>
                  <a:pt x="391435" y="1087002"/>
                  <a:pt x="386158" y="1110749"/>
                </a:cubicBezTo>
                <a:cubicBezTo>
                  <a:pt x="364719" y="1085023"/>
                  <a:pt x="113347" y="778847"/>
                  <a:pt x="18421" y="666351"/>
                </a:cubicBezTo>
                <a:lnTo>
                  <a:pt x="719" y="645518"/>
                </a:lnTo>
                <a:lnTo>
                  <a:pt x="719" y="634973"/>
                </a:lnTo>
                <a:lnTo>
                  <a:pt x="3044" y="636665"/>
                </a:lnTo>
                <a:cubicBezTo>
                  <a:pt x="80281" y="700482"/>
                  <a:pt x="342620" y="1000916"/>
                  <a:pt x="388796" y="1044783"/>
                </a:cubicBezTo>
                <a:cubicBezTo>
                  <a:pt x="380880" y="1028951"/>
                  <a:pt x="330746" y="949792"/>
                  <a:pt x="341301" y="939237"/>
                </a:cubicBezTo>
                <a:cubicBezTo>
                  <a:pt x="370326" y="902297"/>
                  <a:pt x="446845" y="1026313"/>
                  <a:pt x="486425" y="960347"/>
                </a:cubicBezTo>
                <a:cubicBezTo>
                  <a:pt x="496980" y="944515"/>
                  <a:pt x="446845" y="754533"/>
                  <a:pt x="383519" y="854801"/>
                </a:cubicBezTo>
                <a:cubicBezTo>
                  <a:pt x="383519" y="825776"/>
                  <a:pt x="378242" y="757171"/>
                  <a:pt x="378242" y="736062"/>
                </a:cubicBezTo>
                <a:cubicBezTo>
                  <a:pt x="449484" y="738701"/>
                  <a:pt x="578779" y="939237"/>
                  <a:pt x="623635" y="986733"/>
                </a:cubicBezTo>
                <a:cubicBezTo>
                  <a:pt x="657938" y="920767"/>
                  <a:pt x="613081" y="857440"/>
                  <a:pt x="631551" y="783558"/>
                </a:cubicBezTo>
                <a:cubicBezTo>
                  <a:pt x="639468" y="833692"/>
                  <a:pt x="650022" y="886465"/>
                  <a:pt x="657938" y="936599"/>
                </a:cubicBezTo>
                <a:cubicBezTo>
                  <a:pt x="792510" y="860078"/>
                  <a:pt x="784594" y="976179"/>
                  <a:pt x="950823" y="962985"/>
                </a:cubicBezTo>
                <a:cubicBezTo>
                  <a:pt x="961378" y="910212"/>
                  <a:pt x="927081" y="918128"/>
                  <a:pt x="958739" y="857440"/>
                </a:cubicBezTo>
                <a:cubicBezTo>
                  <a:pt x="990403" y="886465"/>
                  <a:pt x="956101" y="881187"/>
                  <a:pt x="995680" y="920767"/>
                </a:cubicBezTo>
                <a:cubicBezTo>
                  <a:pt x="1022067" y="915490"/>
                  <a:pt x="1024705" y="894381"/>
                  <a:pt x="1019428" y="873271"/>
                </a:cubicBezTo>
                <a:cubicBezTo>
                  <a:pt x="1053730" y="904935"/>
                  <a:pt x="1040537" y="815221"/>
                  <a:pt x="1090671" y="849524"/>
                </a:cubicBezTo>
                <a:cubicBezTo>
                  <a:pt x="1019428" y="960347"/>
                  <a:pt x="1085394" y="891742"/>
                  <a:pt x="1122335" y="846885"/>
                </a:cubicBezTo>
                <a:cubicBezTo>
                  <a:pt x="1159276" y="802028"/>
                  <a:pt x="1225242" y="685928"/>
                  <a:pt x="1285931" y="617323"/>
                </a:cubicBezTo>
                <a:close/>
                <a:moveTo>
                  <a:pt x="1415554" y="606109"/>
                </a:moveTo>
                <a:cubicBezTo>
                  <a:pt x="1417863" y="606109"/>
                  <a:pt x="1420502" y="608088"/>
                  <a:pt x="1423141" y="612046"/>
                </a:cubicBezTo>
                <a:cubicBezTo>
                  <a:pt x="1420502" y="619962"/>
                  <a:pt x="1417864" y="619962"/>
                  <a:pt x="1409947" y="612046"/>
                </a:cubicBezTo>
                <a:cubicBezTo>
                  <a:pt x="1411266" y="608088"/>
                  <a:pt x="1413245" y="606109"/>
                  <a:pt x="1415554" y="606109"/>
                </a:cubicBezTo>
                <a:close/>
                <a:moveTo>
                  <a:pt x="1182365" y="602812"/>
                </a:moveTo>
                <a:cubicBezTo>
                  <a:pt x="1185663" y="600173"/>
                  <a:pt x="1190941" y="601492"/>
                  <a:pt x="1198857" y="606769"/>
                </a:cubicBezTo>
                <a:cubicBezTo>
                  <a:pt x="1198857" y="625241"/>
                  <a:pt x="1190941" y="630518"/>
                  <a:pt x="1177747" y="622602"/>
                </a:cubicBezTo>
                <a:cubicBezTo>
                  <a:pt x="1177747" y="612047"/>
                  <a:pt x="1179067" y="605450"/>
                  <a:pt x="1182365" y="602812"/>
                </a:cubicBezTo>
                <a:close/>
                <a:moveTo>
                  <a:pt x="613080" y="598853"/>
                </a:moveTo>
                <a:cubicBezTo>
                  <a:pt x="639467" y="648987"/>
                  <a:pt x="639467" y="733424"/>
                  <a:pt x="634190" y="788835"/>
                </a:cubicBezTo>
                <a:cubicBezTo>
                  <a:pt x="628912" y="767726"/>
                  <a:pt x="626273" y="743978"/>
                  <a:pt x="620996" y="722869"/>
                </a:cubicBezTo>
                <a:cubicBezTo>
                  <a:pt x="602525" y="680651"/>
                  <a:pt x="599886" y="638432"/>
                  <a:pt x="613080" y="598853"/>
                </a:cubicBezTo>
                <a:close/>
                <a:moveTo>
                  <a:pt x="1436663" y="556305"/>
                </a:moveTo>
                <a:cubicBezTo>
                  <a:pt x="1438972" y="555975"/>
                  <a:pt x="1441611" y="557954"/>
                  <a:pt x="1444250" y="561912"/>
                </a:cubicBezTo>
                <a:lnTo>
                  <a:pt x="1442773" y="564083"/>
                </a:lnTo>
                <a:lnTo>
                  <a:pt x="1457443" y="564551"/>
                </a:lnTo>
                <a:cubicBezTo>
                  <a:pt x="1465359" y="580383"/>
                  <a:pt x="1454805" y="590938"/>
                  <a:pt x="1428418" y="596216"/>
                </a:cubicBezTo>
                <a:cubicBezTo>
                  <a:pt x="1424460" y="587310"/>
                  <a:pt x="1423099" y="579889"/>
                  <a:pt x="1424615" y="574369"/>
                </a:cubicBezTo>
                <a:lnTo>
                  <a:pt x="1434238" y="566903"/>
                </a:lnTo>
                <a:lnTo>
                  <a:pt x="1431056" y="564551"/>
                </a:lnTo>
                <a:cubicBezTo>
                  <a:pt x="1432375" y="559274"/>
                  <a:pt x="1434354" y="556635"/>
                  <a:pt x="1436663" y="556305"/>
                </a:cubicBezTo>
                <a:close/>
                <a:moveTo>
                  <a:pt x="290833" y="535526"/>
                </a:moveTo>
                <a:cubicBezTo>
                  <a:pt x="293802" y="535526"/>
                  <a:pt x="296440" y="538165"/>
                  <a:pt x="299079" y="543442"/>
                </a:cubicBezTo>
                <a:cubicBezTo>
                  <a:pt x="293802" y="553996"/>
                  <a:pt x="285886" y="553996"/>
                  <a:pt x="280608" y="543442"/>
                </a:cubicBezTo>
                <a:cubicBezTo>
                  <a:pt x="284566" y="538165"/>
                  <a:pt x="287865" y="535526"/>
                  <a:pt x="290833" y="535526"/>
                </a:cubicBezTo>
                <a:close/>
                <a:moveTo>
                  <a:pt x="1119698" y="514417"/>
                </a:moveTo>
                <a:cubicBezTo>
                  <a:pt x="1169832" y="522333"/>
                  <a:pt x="1180387" y="633156"/>
                  <a:pt x="1151361" y="664819"/>
                </a:cubicBezTo>
                <a:cubicBezTo>
                  <a:pt x="1156639" y="659542"/>
                  <a:pt x="1085395" y="707039"/>
                  <a:pt x="1069563" y="714955"/>
                </a:cubicBezTo>
                <a:cubicBezTo>
                  <a:pt x="1074840" y="699123"/>
                  <a:pt x="1080117" y="680652"/>
                  <a:pt x="1085395" y="662181"/>
                </a:cubicBezTo>
                <a:cubicBezTo>
                  <a:pt x="995680" y="648988"/>
                  <a:pt x="1029983" y="498585"/>
                  <a:pt x="1119698" y="514417"/>
                </a:cubicBezTo>
                <a:close/>
                <a:moveTo>
                  <a:pt x="1781996" y="509139"/>
                </a:moveTo>
                <a:cubicBezTo>
                  <a:pt x="1779357" y="532887"/>
                  <a:pt x="1710753" y="601492"/>
                  <a:pt x="1729223" y="567189"/>
                </a:cubicBezTo>
                <a:cubicBezTo>
                  <a:pt x="1684366" y="614686"/>
                  <a:pt x="1776719" y="514416"/>
                  <a:pt x="1781996" y="509139"/>
                </a:cubicBezTo>
                <a:close/>
                <a:moveTo>
                  <a:pt x="1476573" y="503862"/>
                </a:moveTo>
                <a:cubicBezTo>
                  <a:pt x="1478552" y="503202"/>
                  <a:pt x="1477233" y="509139"/>
                  <a:pt x="1473275" y="522333"/>
                </a:cubicBezTo>
                <a:cubicBezTo>
                  <a:pt x="1457442" y="556635"/>
                  <a:pt x="1454804" y="556635"/>
                  <a:pt x="1460081" y="524971"/>
                </a:cubicBezTo>
                <a:cubicBezTo>
                  <a:pt x="1469317" y="511778"/>
                  <a:pt x="1474594" y="504522"/>
                  <a:pt x="1476573" y="503862"/>
                </a:cubicBezTo>
                <a:close/>
                <a:moveTo>
                  <a:pt x="2307545" y="497770"/>
                </a:moveTo>
                <a:cubicBezTo>
                  <a:pt x="2310673" y="498997"/>
                  <a:pt x="2311704" y="502543"/>
                  <a:pt x="2309725" y="509139"/>
                </a:cubicBezTo>
                <a:cubicBezTo>
                  <a:pt x="2288615" y="527609"/>
                  <a:pt x="2267506" y="543441"/>
                  <a:pt x="2246397" y="561913"/>
                </a:cubicBezTo>
                <a:cubicBezTo>
                  <a:pt x="2160971" y="594236"/>
                  <a:pt x="2285647" y="489184"/>
                  <a:pt x="2307545" y="497770"/>
                </a:cubicBezTo>
                <a:close/>
                <a:moveTo>
                  <a:pt x="1483500" y="488690"/>
                </a:moveTo>
                <a:cubicBezTo>
                  <a:pt x="1485149" y="487370"/>
                  <a:pt x="1487787" y="488030"/>
                  <a:pt x="1491745" y="490668"/>
                </a:cubicBezTo>
                <a:cubicBezTo>
                  <a:pt x="1491745" y="501223"/>
                  <a:pt x="1489107" y="503862"/>
                  <a:pt x="1481191" y="498584"/>
                </a:cubicBezTo>
                <a:cubicBezTo>
                  <a:pt x="1481191" y="493307"/>
                  <a:pt x="1481851" y="490009"/>
                  <a:pt x="1483500" y="488690"/>
                </a:cubicBezTo>
                <a:close/>
                <a:moveTo>
                  <a:pt x="1856786" y="488360"/>
                </a:moveTo>
                <a:cubicBezTo>
                  <a:pt x="1865939" y="487865"/>
                  <a:pt x="1874349" y="499244"/>
                  <a:pt x="1866434" y="509140"/>
                </a:cubicBezTo>
                <a:cubicBezTo>
                  <a:pt x="1858518" y="522333"/>
                  <a:pt x="1837407" y="506500"/>
                  <a:pt x="1847962" y="493307"/>
                </a:cubicBezTo>
                <a:cubicBezTo>
                  <a:pt x="1850601" y="490009"/>
                  <a:pt x="1853735" y="488525"/>
                  <a:pt x="1856786" y="488360"/>
                </a:cubicBezTo>
                <a:close/>
                <a:moveTo>
                  <a:pt x="1663257" y="474837"/>
                </a:moveTo>
                <a:cubicBezTo>
                  <a:pt x="1671173" y="522332"/>
                  <a:pt x="1560349" y="612046"/>
                  <a:pt x="1526047" y="635794"/>
                </a:cubicBezTo>
                <a:cubicBezTo>
                  <a:pt x="1539240" y="614685"/>
                  <a:pt x="1555072" y="593576"/>
                  <a:pt x="1570904" y="572467"/>
                </a:cubicBezTo>
                <a:cubicBezTo>
                  <a:pt x="1599930" y="538164"/>
                  <a:pt x="1628955" y="503862"/>
                  <a:pt x="1663257" y="474837"/>
                </a:cubicBezTo>
                <a:close/>
                <a:moveTo>
                  <a:pt x="720874" y="470564"/>
                </a:moveTo>
                <a:cubicBezTo>
                  <a:pt x="725440" y="469806"/>
                  <a:pt x="730840" y="470219"/>
                  <a:pt x="737107" y="472198"/>
                </a:cubicBezTo>
                <a:cubicBezTo>
                  <a:pt x="755577" y="488030"/>
                  <a:pt x="755577" y="506500"/>
                  <a:pt x="737107" y="522332"/>
                </a:cubicBezTo>
                <a:cubicBezTo>
                  <a:pt x="697857" y="538494"/>
                  <a:pt x="688911" y="475867"/>
                  <a:pt x="720874" y="470564"/>
                </a:cubicBezTo>
                <a:close/>
                <a:moveTo>
                  <a:pt x="811063" y="458964"/>
                </a:moveTo>
                <a:cubicBezTo>
                  <a:pt x="818732" y="460819"/>
                  <a:pt x="824174" y="474177"/>
                  <a:pt x="816258" y="480115"/>
                </a:cubicBezTo>
                <a:cubicBezTo>
                  <a:pt x="805704" y="490669"/>
                  <a:pt x="792510" y="469559"/>
                  <a:pt x="803065" y="461643"/>
                </a:cubicBezTo>
                <a:cubicBezTo>
                  <a:pt x="805703" y="459005"/>
                  <a:pt x="808507" y="458345"/>
                  <a:pt x="811063" y="458964"/>
                </a:cubicBezTo>
                <a:close/>
                <a:moveTo>
                  <a:pt x="1528687" y="429980"/>
                </a:moveTo>
                <a:cubicBezTo>
                  <a:pt x="1531325" y="437896"/>
                  <a:pt x="1528687" y="443173"/>
                  <a:pt x="1523409" y="448451"/>
                </a:cubicBezTo>
                <a:cubicBezTo>
                  <a:pt x="1507576" y="453729"/>
                  <a:pt x="1515492" y="424703"/>
                  <a:pt x="1528687" y="429980"/>
                </a:cubicBezTo>
                <a:close/>
                <a:moveTo>
                  <a:pt x="1433696" y="422064"/>
                </a:moveTo>
                <a:cubicBezTo>
                  <a:pt x="1449528" y="469559"/>
                  <a:pt x="1328149" y="590938"/>
                  <a:pt x="1296486" y="630518"/>
                </a:cubicBezTo>
                <a:cubicBezTo>
                  <a:pt x="1304402" y="612047"/>
                  <a:pt x="1314956" y="593577"/>
                  <a:pt x="1322872" y="575105"/>
                </a:cubicBezTo>
                <a:cubicBezTo>
                  <a:pt x="1362453" y="519694"/>
                  <a:pt x="1370369" y="461643"/>
                  <a:pt x="1433696" y="422064"/>
                </a:cubicBezTo>
                <a:close/>
                <a:moveTo>
                  <a:pt x="948185" y="422064"/>
                </a:moveTo>
                <a:cubicBezTo>
                  <a:pt x="961379" y="429980"/>
                  <a:pt x="966656" y="440534"/>
                  <a:pt x="964017" y="456367"/>
                </a:cubicBezTo>
                <a:cubicBezTo>
                  <a:pt x="934991" y="464283"/>
                  <a:pt x="929719" y="451090"/>
                  <a:pt x="948185" y="422064"/>
                </a:cubicBezTo>
                <a:close/>
                <a:moveTo>
                  <a:pt x="549760" y="406232"/>
                </a:moveTo>
                <a:cubicBezTo>
                  <a:pt x="560315" y="411509"/>
                  <a:pt x="560315" y="419425"/>
                  <a:pt x="549760" y="424702"/>
                </a:cubicBezTo>
                <a:cubicBezTo>
                  <a:pt x="539205" y="419425"/>
                  <a:pt x="539205" y="411509"/>
                  <a:pt x="549760" y="406232"/>
                </a:cubicBezTo>
                <a:close/>
                <a:moveTo>
                  <a:pt x="1296486" y="390400"/>
                </a:moveTo>
                <a:cubicBezTo>
                  <a:pt x="1307041" y="398316"/>
                  <a:pt x="1296486" y="416787"/>
                  <a:pt x="1285932" y="411510"/>
                </a:cubicBezTo>
                <a:cubicBezTo>
                  <a:pt x="1275376" y="406232"/>
                  <a:pt x="1283292" y="385122"/>
                  <a:pt x="1296486" y="390400"/>
                </a:cubicBezTo>
                <a:close/>
                <a:moveTo>
                  <a:pt x="1234477" y="374239"/>
                </a:moveTo>
                <a:cubicBezTo>
                  <a:pt x="1234477" y="373909"/>
                  <a:pt x="1235796" y="379846"/>
                  <a:pt x="1238435" y="393039"/>
                </a:cubicBezTo>
                <a:cubicBezTo>
                  <a:pt x="1235796" y="381165"/>
                  <a:pt x="1234477" y="374569"/>
                  <a:pt x="1234477" y="374239"/>
                </a:cubicBezTo>
                <a:close/>
                <a:moveTo>
                  <a:pt x="1584098" y="348182"/>
                </a:moveTo>
                <a:cubicBezTo>
                  <a:pt x="1573543" y="377207"/>
                  <a:pt x="1557712" y="403593"/>
                  <a:pt x="1533964" y="424703"/>
                </a:cubicBezTo>
                <a:cubicBezTo>
                  <a:pt x="1528687" y="411510"/>
                  <a:pt x="1560350" y="345543"/>
                  <a:pt x="1584098" y="348182"/>
                </a:cubicBezTo>
                <a:close/>
                <a:moveTo>
                  <a:pt x="750287" y="345543"/>
                </a:moveTo>
                <a:cubicBezTo>
                  <a:pt x="797783" y="387761"/>
                  <a:pt x="776673" y="538164"/>
                  <a:pt x="779312" y="588298"/>
                </a:cubicBezTo>
                <a:cubicBezTo>
                  <a:pt x="752926" y="527609"/>
                  <a:pt x="742371" y="403593"/>
                  <a:pt x="750287" y="345543"/>
                </a:cubicBezTo>
                <a:close/>
                <a:moveTo>
                  <a:pt x="1583768" y="327732"/>
                </a:moveTo>
                <a:cubicBezTo>
                  <a:pt x="1585417" y="326413"/>
                  <a:pt x="1588055" y="327072"/>
                  <a:pt x="1592013" y="329711"/>
                </a:cubicBezTo>
                <a:cubicBezTo>
                  <a:pt x="1592013" y="340266"/>
                  <a:pt x="1589375" y="340266"/>
                  <a:pt x="1581459" y="337627"/>
                </a:cubicBezTo>
                <a:cubicBezTo>
                  <a:pt x="1581459" y="332350"/>
                  <a:pt x="1582119" y="329052"/>
                  <a:pt x="1583768" y="327732"/>
                </a:cubicBezTo>
                <a:close/>
                <a:moveTo>
                  <a:pt x="739732" y="279577"/>
                </a:moveTo>
                <a:cubicBezTo>
                  <a:pt x="745010" y="298047"/>
                  <a:pt x="747648" y="316518"/>
                  <a:pt x="752926" y="334988"/>
                </a:cubicBezTo>
                <a:cubicBezTo>
                  <a:pt x="755564" y="337627"/>
                  <a:pt x="726538" y="303325"/>
                  <a:pt x="739732" y="279577"/>
                </a:cubicBezTo>
                <a:close/>
                <a:moveTo>
                  <a:pt x="1305721" y="276609"/>
                </a:moveTo>
                <a:cubicBezTo>
                  <a:pt x="1305721" y="276279"/>
                  <a:pt x="1307041" y="282216"/>
                  <a:pt x="1309679" y="295409"/>
                </a:cubicBezTo>
                <a:cubicBezTo>
                  <a:pt x="1307041" y="283535"/>
                  <a:pt x="1305721" y="276939"/>
                  <a:pt x="1305721" y="276609"/>
                </a:cubicBezTo>
                <a:close/>
                <a:moveTo>
                  <a:pt x="388801" y="271661"/>
                </a:moveTo>
                <a:cubicBezTo>
                  <a:pt x="425743" y="274299"/>
                  <a:pt x="431020" y="329711"/>
                  <a:pt x="404633" y="348182"/>
                </a:cubicBezTo>
                <a:cubicBezTo>
                  <a:pt x="388801" y="327072"/>
                  <a:pt x="388801" y="298047"/>
                  <a:pt x="388801" y="271661"/>
                </a:cubicBezTo>
                <a:close/>
                <a:moveTo>
                  <a:pt x="1626646" y="259581"/>
                </a:moveTo>
                <a:cubicBezTo>
                  <a:pt x="1630604" y="260612"/>
                  <a:pt x="1634892" y="263746"/>
                  <a:pt x="1639509" y="269023"/>
                </a:cubicBezTo>
                <a:cubicBezTo>
                  <a:pt x="1626316" y="279577"/>
                  <a:pt x="1613123" y="292771"/>
                  <a:pt x="1599930" y="305964"/>
                </a:cubicBezTo>
                <a:cubicBezTo>
                  <a:pt x="1605867" y="272321"/>
                  <a:pt x="1614772" y="256489"/>
                  <a:pt x="1626646" y="259581"/>
                </a:cubicBezTo>
                <a:close/>
                <a:moveTo>
                  <a:pt x="1486468" y="226804"/>
                </a:moveTo>
                <a:cubicBezTo>
                  <a:pt x="1533964" y="216249"/>
                  <a:pt x="1555073" y="279577"/>
                  <a:pt x="1510216" y="300687"/>
                </a:cubicBezTo>
                <a:cubicBezTo>
                  <a:pt x="1465359" y="292771"/>
                  <a:pt x="1457443" y="269022"/>
                  <a:pt x="1486468" y="226804"/>
                </a:cubicBezTo>
                <a:close/>
                <a:moveTo>
                  <a:pt x="1821575" y="224166"/>
                </a:moveTo>
                <a:cubicBezTo>
                  <a:pt x="1826853" y="266384"/>
                  <a:pt x="1739777" y="385124"/>
                  <a:pt x="1718668" y="416788"/>
                </a:cubicBezTo>
                <a:cubicBezTo>
                  <a:pt x="1705475" y="427342"/>
                  <a:pt x="1692282" y="435258"/>
                  <a:pt x="1679089" y="445813"/>
                </a:cubicBezTo>
                <a:cubicBezTo>
                  <a:pt x="1639509" y="379846"/>
                  <a:pt x="1750332" y="253191"/>
                  <a:pt x="1821575" y="224166"/>
                </a:cubicBezTo>
                <a:close/>
                <a:moveTo>
                  <a:pt x="1328150" y="210973"/>
                </a:moveTo>
                <a:cubicBezTo>
                  <a:pt x="1336066" y="229443"/>
                  <a:pt x="1330788" y="237360"/>
                  <a:pt x="1312317" y="234721"/>
                </a:cubicBezTo>
                <a:cubicBezTo>
                  <a:pt x="1307040" y="216250"/>
                  <a:pt x="1309678" y="208334"/>
                  <a:pt x="1328150" y="210973"/>
                </a:cubicBezTo>
                <a:close/>
                <a:moveTo>
                  <a:pt x="1800863" y="76556"/>
                </a:moveTo>
                <a:cubicBezTo>
                  <a:pt x="1802734" y="78009"/>
                  <a:pt x="1798157" y="91244"/>
                  <a:pt x="1787273" y="115981"/>
                </a:cubicBezTo>
                <a:cubicBezTo>
                  <a:pt x="1776718" y="168754"/>
                  <a:pt x="1758248" y="187225"/>
                  <a:pt x="1737139" y="168754"/>
                </a:cubicBezTo>
                <a:cubicBezTo>
                  <a:pt x="1776718" y="104437"/>
                  <a:pt x="1797745" y="74134"/>
                  <a:pt x="1800863" y="76556"/>
                </a:cubicBezTo>
                <a:close/>
                <a:moveTo>
                  <a:pt x="2242358" y="8045"/>
                </a:moveTo>
                <a:cubicBezTo>
                  <a:pt x="2249037" y="8787"/>
                  <a:pt x="2254974" y="17692"/>
                  <a:pt x="2249037" y="23629"/>
                </a:cubicBezTo>
                <a:cubicBezTo>
                  <a:pt x="2241121" y="34184"/>
                  <a:pt x="2227927" y="20990"/>
                  <a:pt x="2235844" y="10436"/>
                </a:cubicBezTo>
                <a:cubicBezTo>
                  <a:pt x="2237823" y="8457"/>
                  <a:pt x="2240131" y="7798"/>
                  <a:pt x="2242358" y="8045"/>
                </a:cubicBezTo>
                <a:close/>
                <a:moveTo>
                  <a:pt x="1860372" y="87"/>
                </a:moveTo>
                <a:cubicBezTo>
                  <a:pt x="1861155" y="1036"/>
                  <a:pt x="1856538" y="9776"/>
                  <a:pt x="1842685" y="31545"/>
                </a:cubicBezTo>
                <a:cubicBezTo>
                  <a:pt x="1837407" y="47377"/>
                  <a:pt x="1824214" y="55293"/>
                  <a:pt x="1811021" y="60570"/>
                </a:cubicBezTo>
                <a:cubicBezTo>
                  <a:pt x="1807063" y="64528"/>
                  <a:pt x="1858022" y="-2757"/>
                  <a:pt x="1860372" y="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81B30B4-AD3E-4088-8A90-A9BF6CD7FB3E}"/>
              </a:ext>
            </a:extLst>
          </p:cNvPr>
          <p:cNvGrpSpPr/>
          <p:nvPr userDrawn="1"/>
        </p:nvGrpSpPr>
        <p:grpSpPr>
          <a:xfrm>
            <a:off x="448683" y="5314328"/>
            <a:ext cx="1035835" cy="1298362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C43FE14-DADE-4E33-8173-07C811DB49F3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53E186B-3759-492F-A532-95BDDACB610D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F01CDF6-5A18-413F-B000-72F108EFA69A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80D15B99-7E1B-4B26-BCDB-9AC870C2A704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D102F8A-0599-44C4-97EF-4E6D26F37CCA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2EAEFBC-D1CA-4748-9281-BB88178FFC99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44718A5-89F4-4D76-B152-F20E0CA42248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A8D6745-6ECD-434F-876A-54F43923B85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87765FF-B10D-488D-BAA8-02582595E1B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4F4337A-E770-4B68-8B0C-4BE9E18CB948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EA84EDB-71AA-4B09-9267-E6E5A52601DA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12E4EDC-005E-4749-A46A-BFB0BE363A5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AA10048-C1AD-498A-8B8E-E7EAC0248F1C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D288128-0B08-453F-B092-5F6D8D737B64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7F919C5-98A9-4086-8481-9B3BE52A816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B0AED30-C0CF-48B9-8876-0ABF1C7A6498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92F7D5D0-6935-4912-A014-DF0DB6E8595B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A9A0496-705E-49A1-961D-523680025B37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22BC1B8-8D9A-4695-9641-D7C2FBB39215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6EC69E-773F-4890-8924-E4FEDDFC45FC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91E01CE-8180-4F1A-9C71-24ECA43C02DD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7877603-5AD2-4EB3-9648-58A4A4BCF5A5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F0AEECD-A51D-4F4C-ACAD-CD20A9E9AF6A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9FF6D04-A2EB-4334-8F37-DDA941623956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7B464D2-4A66-4AC9-BCF0-4C3E3DFDFB30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C1C3010-6A1F-4BE0-ABE9-C3E2CED8FCAE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808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E32B89-F037-40D0-AF12-764A7C2FA486}"/>
              </a:ext>
            </a:extLst>
          </p:cNvPr>
          <p:cNvGrpSpPr/>
          <p:nvPr userDrawn="1"/>
        </p:nvGrpSpPr>
        <p:grpSpPr>
          <a:xfrm>
            <a:off x="-9525" y="6378430"/>
            <a:ext cx="12280605" cy="489096"/>
            <a:chOff x="-10633" y="6411432"/>
            <a:chExt cx="11109042" cy="446567"/>
          </a:xfrm>
        </p:grpSpPr>
        <p:sp>
          <p:nvSpPr>
            <p:cNvPr id="7" name="Graphic 41">
              <a:extLst>
                <a:ext uri="{FF2B5EF4-FFF2-40B4-BE49-F238E27FC236}">
                  <a16:creationId xmlns:a16="http://schemas.microsoft.com/office/drawing/2014/main" id="{3BC4C72F-286E-4B83-A4A4-AD0BA626627E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41">
              <a:extLst>
                <a:ext uri="{FF2B5EF4-FFF2-40B4-BE49-F238E27FC236}">
                  <a16:creationId xmlns:a16="http://schemas.microsoft.com/office/drawing/2014/main" id="{D99DEF50-1B12-45D7-8822-C1AF050634CB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8079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7C757C-32BA-419F-8126-930332EE7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114261"/>
            <a:ext cx="12192000" cy="1743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53B9D-70F8-42D9-87D9-9C807A041216}"/>
              </a:ext>
            </a:extLst>
          </p:cNvPr>
          <p:cNvSpPr/>
          <p:nvPr userDrawn="1"/>
        </p:nvSpPr>
        <p:spPr>
          <a:xfrm>
            <a:off x="0" y="6570745"/>
            <a:ext cx="12192000" cy="287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69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D0E8651A-CE4B-493E-977F-76F116594D9A}"/>
              </a:ext>
            </a:extLst>
          </p:cNvPr>
          <p:cNvGrpSpPr/>
          <p:nvPr userDrawn="1"/>
        </p:nvGrpSpPr>
        <p:grpSpPr>
          <a:xfrm>
            <a:off x="-9525" y="6378429"/>
            <a:ext cx="12280605" cy="489096"/>
            <a:chOff x="-10633" y="6411432"/>
            <a:chExt cx="11109042" cy="446567"/>
          </a:xfrm>
        </p:grpSpPr>
        <p:sp>
          <p:nvSpPr>
            <p:cNvPr id="406" name="Graphic 41">
              <a:extLst>
                <a:ext uri="{FF2B5EF4-FFF2-40B4-BE49-F238E27FC236}">
                  <a16:creationId xmlns:a16="http://schemas.microsoft.com/office/drawing/2014/main" id="{D7D40D7E-985C-42A1-855C-A22EAF31E1A4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Graphic 41">
              <a:extLst>
                <a:ext uri="{FF2B5EF4-FFF2-40B4-BE49-F238E27FC236}">
                  <a16:creationId xmlns:a16="http://schemas.microsoft.com/office/drawing/2014/main" id="{DC4CB814-36A3-4D80-9F77-C2461D657826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62364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247B2D-039A-4A99-8C16-034B2B022B9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0705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93AA1F7-3AC4-4E2A-92D0-B802CBE606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016916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042262-59CA-47F7-812E-4D41C1A639E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57482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411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925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6BD396-32F2-4DF7-87D0-440FB165E71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815384 w 12192000"/>
              <a:gd name="connsiteY0" fmla="*/ 5109296 h 6858000"/>
              <a:gd name="connsiteX1" fmla="*/ 11278504 w 12192000"/>
              <a:gd name="connsiteY1" fmla="*/ 6858000 h 6858000"/>
              <a:gd name="connsiteX2" fmla="*/ 3814616 w 12192000"/>
              <a:gd name="connsiteY2" fmla="*/ 6858000 h 6858000"/>
              <a:gd name="connsiteX3" fmla="*/ 1716697 w 12192000"/>
              <a:gd name="connsiteY3" fmla="*/ 3797337 h 6858000"/>
              <a:gd name="connsiteX4" fmla="*/ 5662832 w 12192000"/>
              <a:gd name="connsiteY4" fmla="*/ 5060465 h 6858000"/>
              <a:gd name="connsiteX5" fmla="*/ 3606193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5009693 h 6858000"/>
              <a:gd name="connsiteX8" fmla="*/ 0 w 12192000"/>
              <a:gd name="connsiteY8" fmla="*/ 3247835 h 6858000"/>
              <a:gd name="connsiteX9" fmla="*/ 1553085 w 12192000"/>
              <a:gd name="connsiteY9" fmla="*/ 3744966 h 6858000"/>
              <a:gd name="connsiteX10" fmla="*/ 0 w 12192000"/>
              <a:gd name="connsiteY10" fmla="*/ 4841777 h 6858000"/>
              <a:gd name="connsiteX11" fmla="*/ 4837708 w 12192000"/>
              <a:gd name="connsiteY11" fmla="*/ 1593232 h 6858000"/>
              <a:gd name="connsiteX12" fmla="*/ 12192000 w 12192000"/>
              <a:gd name="connsiteY12" fmla="*/ 3746650 h 6858000"/>
              <a:gd name="connsiteX13" fmla="*/ 12192000 w 12192000"/>
              <a:gd name="connsiteY13" fmla="*/ 6858000 h 6858000"/>
              <a:gd name="connsiteX14" fmla="*/ 11728421 w 12192000"/>
              <a:gd name="connsiteY14" fmla="*/ 6858000 h 6858000"/>
              <a:gd name="connsiteX15" fmla="*/ 5787340 w 12192000"/>
              <a:gd name="connsiteY15" fmla="*/ 4956304 h 6858000"/>
              <a:gd name="connsiteX16" fmla="*/ 5785030 w 12192000"/>
              <a:gd name="connsiteY16" fmla="*/ 4953661 h 6858000"/>
              <a:gd name="connsiteX17" fmla="*/ 5783436 w 12192000"/>
              <a:gd name="connsiteY17" fmla="*/ 4955054 h 6858000"/>
              <a:gd name="connsiteX18" fmla="*/ 1857020 w 12192000"/>
              <a:gd name="connsiteY18" fmla="*/ 3698238 h 6858000"/>
              <a:gd name="connsiteX19" fmla="*/ 0 w 12192000"/>
              <a:gd name="connsiteY19" fmla="*/ 176698 h 6858000"/>
              <a:gd name="connsiteX20" fmla="*/ 4669629 w 12192000"/>
              <a:gd name="connsiteY20" fmla="*/ 1544017 h 6858000"/>
              <a:gd name="connsiteX21" fmla="*/ 1693410 w 12192000"/>
              <a:gd name="connsiteY21" fmla="*/ 3645867 h 6858000"/>
              <a:gd name="connsiteX22" fmla="*/ 0 w 12192000"/>
              <a:gd name="connsiteY22" fmla="*/ 3103820 h 6858000"/>
              <a:gd name="connsiteX23" fmla="*/ 10316745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3603731 h 6858000"/>
              <a:gd name="connsiteX26" fmla="*/ 7698847 w 12192000"/>
              <a:gd name="connsiteY26" fmla="*/ 2288086 h 6858000"/>
              <a:gd name="connsiteX27" fmla="*/ 0 w 12192000"/>
              <a:gd name="connsiteY27" fmla="*/ 0 h 6858000"/>
              <a:gd name="connsiteX28" fmla="*/ 10108323 w 12192000"/>
              <a:gd name="connsiteY28" fmla="*/ 0 h 6858000"/>
              <a:gd name="connsiteX29" fmla="*/ 7542727 w 12192000"/>
              <a:gd name="connsiteY29" fmla="*/ 2242373 h 6858000"/>
              <a:gd name="connsiteX30" fmla="*/ 0 w 12192000"/>
              <a:gd name="connsiteY30" fmla="*/ 337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5815384" y="5109296"/>
                </a:moveTo>
                <a:lnTo>
                  <a:pt x="11278504" y="6858000"/>
                </a:lnTo>
                <a:lnTo>
                  <a:pt x="3814616" y="6858000"/>
                </a:lnTo>
                <a:close/>
                <a:moveTo>
                  <a:pt x="1716697" y="3797337"/>
                </a:moveTo>
                <a:lnTo>
                  <a:pt x="5662832" y="5060465"/>
                </a:lnTo>
                <a:lnTo>
                  <a:pt x="3606193" y="6858000"/>
                </a:lnTo>
                <a:lnTo>
                  <a:pt x="0" y="6858000"/>
                </a:lnTo>
                <a:lnTo>
                  <a:pt x="0" y="5009693"/>
                </a:lnTo>
                <a:close/>
                <a:moveTo>
                  <a:pt x="0" y="3247835"/>
                </a:moveTo>
                <a:lnTo>
                  <a:pt x="1553085" y="3744966"/>
                </a:lnTo>
                <a:lnTo>
                  <a:pt x="0" y="4841777"/>
                </a:lnTo>
                <a:close/>
                <a:moveTo>
                  <a:pt x="4837708" y="1593232"/>
                </a:moveTo>
                <a:lnTo>
                  <a:pt x="12192000" y="3746650"/>
                </a:lnTo>
                <a:lnTo>
                  <a:pt x="12192000" y="6858000"/>
                </a:lnTo>
                <a:lnTo>
                  <a:pt x="11728421" y="6858000"/>
                </a:lnTo>
                <a:lnTo>
                  <a:pt x="5787340" y="4956304"/>
                </a:lnTo>
                <a:lnTo>
                  <a:pt x="5785030" y="4953661"/>
                </a:lnTo>
                <a:lnTo>
                  <a:pt x="5783436" y="4955054"/>
                </a:lnTo>
                <a:lnTo>
                  <a:pt x="1857020" y="3698238"/>
                </a:lnTo>
                <a:close/>
                <a:moveTo>
                  <a:pt x="0" y="176698"/>
                </a:moveTo>
                <a:lnTo>
                  <a:pt x="4669629" y="1544017"/>
                </a:lnTo>
                <a:lnTo>
                  <a:pt x="1693410" y="3645867"/>
                </a:lnTo>
                <a:lnTo>
                  <a:pt x="0" y="3103820"/>
                </a:lnTo>
                <a:close/>
                <a:moveTo>
                  <a:pt x="10316745" y="0"/>
                </a:moveTo>
                <a:lnTo>
                  <a:pt x="12192000" y="0"/>
                </a:lnTo>
                <a:lnTo>
                  <a:pt x="12192000" y="3603731"/>
                </a:lnTo>
                <a:lnTo>
                  <a:pt x="7698847" y="2288086"/>
                </a:lnTo>
                <a:close/>
                <a:moveTo>
                  <a:pt x="0" y="0"/>
                </a:moveTo>
                <a:lnTo>
                  <a:pt x="10108323" y="0"/>
                </a:lnTo>
                <a:lnTo>
                  <a:pt x="7542727" y="2242373"/>
                </a:lnTo>
                <a:lnTo>
                  <a:pt x="0" y="337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71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11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2105F469-3A51-4580-AB60-EEC0F1858C5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665821" y="2607547"/>
            <a:ext cx="2526179" cy="3865122"/>
          </a:xfrm>
          <a:custGeom>
            <a:avLst/>
            <a:gdLst>
              <a:gd name="connsiteX0" fmla="*/ 2055340 w 2526179"/>
              <a:gd name="connsiteY0" fmla="*/ 0 h 3865122"/>
              <a:gd name="connsiteX1" fmla="*/ 2080562 w 2526179"/>
              <a:gd name="connsiteY1" fmla="*/ 0 h 3865122"/>
              <a:gd name="connsiteX2" fmla="*/ 2526179 w 2526179"/>
              <a:gd name="connsiteY2" fmla="*/ 318877 h 3865122"/>
              <a:gd name="connsiteX3" fmla="*/ 2526179 w 2526179"/>
              <a:gd name="connsiteY3" fmla="*/ 3865122 h 3865122"/>
              <a:gd name="connsiteX4" fmla="*/ 789887 w 2526179"/>
              <a:gd name="connsiteY4" fmla="*/ 3865122 h 3865122"/>
              <a:gd name="connsiteX5" fmla="*/ 0 w 2526179"/>
              <a:gd name="connsiteY5" fmla="*/ 1470768 h 386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179" h="3865122">
                <a:moveTo>
                  <a:pt x="2055340" y="0"/>
                </a:moveTo>
                <a:lnTo>
                  <a:pt x="2080562" y="0"/>
                </a:lnTo>
                <a:lnTo>
                  <a:pt x="2526179" y="318877"/>
                </a:lnTo>
                <a:lnTo>
                  <a:pt x="2526179" y="3865122"/>
                </a:lnTo>
                <a:lnTo>
                  <a:pt x="789887" y="3865122"/>
                </a:lnTo>
                <a:lnTo>
                  <a:pt x="0" y="14707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D94F6A6-2481-4966-BA1F-F9E83CD32B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063772" y="0"/>
            <a:ext cx="4055025" cy="2271775"/>
          </a:xfrm>
          <a:custGeom>
            <a:avLst/>
            <a:gdLst>
              <a:gd name="connsiteX0" fmla="*/ 0 w 4055025"/>
              <a:gd name="connsiteY0" fmla="*/ 0 h 2271775"/>
              <a:gd name="connsiteX1" fmla="*/ 4055025 w 4055025"/>
              <a:gd name="connsiteY1" fmla="*/ 0 h 2271775"/>
              <a:gd name="connsiteX2" fmla="*/ 3305576 w 4055025"/>
              <a:gd name="connsiteY2" fmla="*/ 2271775 h 2271775"/>
              <a:gd name="connsiteX3" fmla="*/ 749449 w 4055025"/>
              <a:gd name="connsiteY3" fmla="*/ 2271775 h 22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5" h="2271775">
                <a:moveTo>
                  <a:pt x="0" y="0"/>
                </a:moveTo>
                <a:lnTo>
                  <a:pt x="4055025" y="0"/>
                </a:lnTo>
                <a:lnTo>
                  <a:pt x="3305576" y="2271775"/>
                </a:lnTo>
                <a:lnTo>
                  <a:pt x="749449" y="2271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Graphic 32">
            <a:extLst>
              <a:ext uri="{FF2B5EF4-FFF2-40B4-BE49-F238E27FC236}">
                <a16:creationId xmlns:a16="http://schemas.microsoft.com/office/drawing/2014/main" id="{96C8E82C-FE37-4EBC-B084-62C57FB93761}"/>
              </a:ext>
            </a:extLst>
          </p:cNvPr>
          <p:cNvSpPr/>
          <p:nvPr userDrawn="1"/>
        </p:nvSpPr>
        <p:spPr>
          <a:xfrm rot="10800000" flipH="1">
            <a:off x="512789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32">
            <a:extLst>
              <a:ext uri="{FF2B5EF4-FFF2-40B4-BE49-F238E27FC236}">
                <a16:creationId xmlns:a16="http://schemas.microsoft.com/office/drawing/2014/main" id="{4B3EA8F9-001C-4E8E-ACD1-A4ABB0D983B8}"/>
              </a:ext>
            </a:extLst>
          </p:cNvPr>
          <p:cNvSpPr/>
          <p:nvPr userDrawn="1"/>
        </p:nvSpPr>
        <p:spPr>
          <a:xfrm rot="10966538" flipH="1">
            <a:off x="7597866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B46BF04-9D34-4C6C-B077-473B77D5DC09}"/>
              </a:ext>
            </a:extLst>
          </p:cNvPr>
          <p:cNvSpPr/>
          <p:nvPr userDrawn="1"/>
        </p:nvSpPr>
        <p:spPr>
          <a:xfrm rot="6507465" flipH="1">
            <a:off x="10861594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540CB02-97C4-4B87-9366-495F139732A1}"/>
              </a:ext>
            </a:extLst>
          </p:cNvPr>
          <p:cNvSpPr/>
          <p:nvPr userDrawn="1"/>
        </p:nvSpPr>
        <p:spPr>
          <a:xfrm rot="15092535">
            <a:off x="485530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8DA30422-F87E-43A3-861F-CB44E1E991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2607548"/>
            <a:ext cx="2560141" cy="3874146"/>
          </a:xfrm>
          <a:custGeom>
            <a:avLst/>
            <a:gdLst>
              <a:gd name="connsiteX0" fmla="*/ 492190 w 2560141"/>
              <a:gd name="connsiteY0" fmla="*/ 0 h 3874146"/>
              <a:gd name="connsiteX1" fmla="*/ 2560141 w 2560141"/>
              <a:gd name="connsiteY1" fmla="*/ 1479792 h 3874146"/>
              <a:gd name="connsiteX2" fmla="*/ 1770254 w 2560141"/>
              <a:gd name="connsiteY2" fmla="*/ 3874146 h 3874146"/>
              <a:gd name="connsiteX3" fmla="*/ 0 w 2560141"/>
              <a:gd name="connsiteY3" fmla="*/ 3874146 h 3874146"/>
              <a:gd name="connsiteX4" fmla="*/ 0 w 2560141"/>
              <a:gd name="connsiteY4" fmla="*/ 352204 h 387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141" h="3874146">
                <a:moveTo>
                  <a:pt x="492190" y="0"/>
                </a:moveTo>
                <a:lnTo>
                  <a:pt x="2560141" y="1479792"/>
                </a:lnTo>
                <a:lnTo>
                  <a:pt x="1770254" y="3874146"/>
                </a:lnTo>
                <a:lnTo>
                  <a:pt x="0" y="3874146"/>
                </a:lnTo>
                <a:lnTo>
                  <a:pt x="0" y="3522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555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087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22674-29AA-4539-9ADB-F561E3705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" t="22265" r="16131" b="1443"/>
          <a:stretch/>
        </p:blipFill>
        <p:spPr>
          <a:xfrm>
            <a:off x="2021305" y="0"/>
            <a:ext cx="716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F6A00AF-ECF4-4671-999C-845F2DB0A5CC}"/>
              </a:ext>
            </a:extLst>
          </p:cNvPr>
          <p:cNvSpPr/>
          <p:nvPr/>
        </p:nvSpPr>
        <p:spPr>
          <a:xfrm rot="19800000">
            <a:off x="2765011" y="-257729"/>
            <a:ext cx="1473002" cy="1340484"/>
          </a:xfrm>
          <a:custGeom>
            <a:avLst/>
            <a:gdLst>
              <a:gd name="connsiteX0" fmla="*/ 400635 w 1473002"/>
              <a:gd name="connsiteY0" fmla="*/ 0 h 1340484"/>
              <a:gd name="connsiteX1" fmla="*/ 1467486 w 1473002"/>
              <a:gd name="connsiteY1" fmla="*/ 615947 h 1340484"/>
              <a:gd name="connsiteX2" fmla="*/ 1473002 w 1473002"/>
              <a:gd name="connsiteY2" fmla="*/ 658847 h 1340484"/>
              <a:gd name="connsiteX3" fmla="*/ 1438001 w 1473002"/>
              <a:gd name="connsiteY3" fmla="*/ 791633 h 1340484"/>
              <a:gd name="connsiteX4" fmla="*/ 1201736 w 1473002"/>
              <a:gd name="connsiteY4" fmla="*/ 1207698 h 1340484"/>
              <a:gd name="connsiteX5" fmla="*/ 974223 w 1473002"/>
              <a:gd name="connsiteY5" fmla="*/ 1340484 h 1340484"/>
              <a:gd name="connsiteX6" fmla="*/ 498779 w 1473002"/>
              <a:gd name="connsiteY6" fmla="*/ 1340484 h 1340484"/>
              <a:gd name="connsiteX7" fmla="*/ 271265 w 1473002"/>
              <a:gd name="connsiteY7" fmla="*/ 1207698 h 1340484"/>
              <a:gd name="connsiteX8" fmla="*/ 35002 w 1473002"/>
              <a:gd name="connsiteY8" fmla="*/ 791633 h 1340484"/>
              <a:gd name="connsiteX9" fmla="*/ 35001 w 1473002"/>
              <a:gd name="connsiteY9" fmla="*/ 526060 h 1340484"/>
              <a:gd name="connsiteX10" fmla="*/ 274183 w 1473002"/>
              <a:gd name="connsiteY10" fmla="*/ 109995 h 1340484"/>
              <a:gd name="connsiteX11" fmla="*/ 370438 w 1473002"/>
              <a:gd name="connsiteY11" fmla="*/ 12618 h 13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3002" h="1340484">
                <a:moveTo>
                  <a:pt x="400635" y="0"/>
                </a:moveTo>
                <a:lnTo>
                  <a:pt x="1467486" y="615947"/>
                </a:lnTo>
                <a:lnTo>
                  <a:pt x="1473002" y="658847"/>
                </a:lnTo>
                <a:cubicBezTo>
                  <a:pt x="1473002" y="704584"/>
                  <a:pt x="1461335" y="750322"/>
                  <a:pt x="1438001" y="791633"/>
                </a:cubicBezTo>
                <a:lnTo>
                  <a:pt x="1201736" y="1207698"/>
                </a:lnTo>
                <a:cubicBezTo>
                  <a:pt x="1155067" y="1290321"/>
                  <a:pt x="1067562" y="1340484"/>
                  <a:pt x="974223" y="1340484"/>
                </a:cubicBezTo>
                <a:lnTo>
                  <a:pt x="498779" y="1340484"/>
                </a:lnTo>
                <a:cubicBezTo>
                  <a:pt x="405440" y="1340484"/>
                  <a:pt x="317935" y="1290321"/>
                  <a:pt x="271265" y="1207698"/>
                </a:cubicBezTo>
                <a:lnTo>
                  <a:pt x="35002" y="791633"/>
                </a:lnTo>
                <a:cubicBezTo>
                  <a:pt x="-11667" y="709011"/>
                  <a:pt x="-11667" y="608682"/>
                  <a:pt x="35001" y="526060"/>
                </a:cubicBezTo>
                <a:lnTo>
                  <a:pt x="274183" y="109995"/>
                </a:lnTo>
                <a:cubicBezTo>
                  <a:pt x="297517" y="68683"/>
                  <a:pt x="331061" y="35487"/>
                  <a:pt x="370438" y="1261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BBBECB6-ECC8-42CB-B401-D32AA86EB232}"/>
              </a:ext>
            </a:extLst>
          </p:cNvPr>
          <p:cNvSpPr/>
          <p:nvPr/>
        </p:nvSpPr>
        <p:spPr>
          <a:xfrm rot="19800000">
            <a:off x="218445" y="-1326328"/>
            <a:ext cx="5148692" cy="3470705"/>
          </a:xfrm>
          <a:custGeom>
            <a:avLst/>
            <a:gdLst>
              <a:gd name="connsiteX0" fmla="*/ 4076327 w 5148692"/>
              <a:gd name="connsiteY0" fmla="*/ 2130220 h 3470705"/>
              <a:gd name="connsiteX1" fmla="*/ 5143176 w 5148692"/>
              <a:gd name="connsiteY1" fmla="*/ 2746166 h 3470705"/>
              <a:gd name="connsiteX2" fmla="*/ 5148692 w 5148692"/>
              <a:gd name="connsiteY2" fmla="*/ 2789067 h 3470705"/>
              <a:gd name="connsiteX3" fmla="*/ 5113691 w 5148692"/>
              <a:gd name="connsiteY3" fmla="*/ 2921853 h 3470705"/>
              <a:gd name="connsiteX4" fmla="*/ 4877428 w 5148692"/>
              <a:gd name="connsiteY4" fmla="*/ 3337918 h 3470705"/>
              <a:gd name="connsiteX5" fmla="*/ 4649913 w 5148692"/>
              <a:gd name="connsiteY5" fmla="*/ 3470704 h 3470705"/>
              <a:gd name="connsiteX6" fmla="*/ 4174471 w 5148692"/>
              <a:gd name="connsiteY6" fmla="*/ 3470705 h 3470705"/>
              <a:gd name="connsiteX7" fmla="*/ 3946956 w 5148692"/>
              <a:gd name="connsiteY7" fmla="*/ 3337918 h 3470705"/>
              <a:gd name="connsiteX8" fmla="*/ 3710692 w 5148692"/>
              <a:gd name="connsiteY8" fmla="*/ 2921853 h 3470705"/>
              <a:gd name="connsiteX9" fmla="*/ 3710692 w 5148692"/>
              <a:gd name="connsiteY9" fmla="*/ 2656280 h 3470705"/>
              <a:gd name="connsiteX10" fmla="*/ 3949873 w 5148692"/>
              <a:gd name="connsiteY10" fmla="*/ 2240215 h 3470705"/>
              <a:gd name="connsiteX11" fmla="*/ 4046129 w 5148692"/>
              <a:gd name="connsiteY11" fmla="*/ 2142838 h 3470705"/>
              <a:gd name="connsiteX12" fmla="*/ 1628272 w 5148692"/>
              <a:gd name="connsiteY12" fmla="*/ 716835 h 3470705"/>
              <a:gd name="connsiteX13" fmla="*/ 2695122 w 5148692"/>
              <a:gd name="connsiteY13" fmla="*/ 1332781 h 3470705"/>
              <a:gd name="connsiteX14" fmla="*/ 2700638 w 5148692"/>
              <a:gd name="connsiteY14" fmla="*/ 1375682 h 3470705"/>
              <a:gd name="connsiteX15" fmla="*/ 2665636 w 5148692"/>
              <a:gd name="connsiteY15" fmla="*/ 1508468 h 3470705"/>
              <a:gd name="connsiteX16" fmla="*/ 2429372 w 5148692"/>
              <a:gd name="connsiteY16" fmla="*/ 1924533 h 3470705"/>
              <a:gd name="connsiteX17" fmla="*/ 2201859 w 5148692"/>
              <a:gd name="connsiteY17" fmla="*/ 2057319 h 3470705"/>
              <a:gd name="connsiteX18" fmla="*/ 1726415 w 5148692"/>
              <a:gd name="connsiteY18" fmla="*/ 2057319 h 3470705"/>
              <a:gd name="connsiteX19" fmla="*/ 1498901 w 5148692"/>
              <a:gd name="connsiteY19" fmla="*/ 1924533 h 3470705"/>
              <a:gd name="connsiteX20" fmla="*/ 1262637 w 5148692"/>
              <a:gd name="connsiteY20" fmla="*/ 1508468 h 3470705"/>
              <a:gd name="connsiteX21" fmla="*/ 1262637 w 5148692"/>
              <a:gd name="connsiteY21" fmla="*/ 1242895 h 3470705"/>
              <a:gd name="connsiteX22" fmla="*/ 1501818 w 5148692"/>
              <a:gd name="connsiteY22" fmla="*/ 826830 h 3470705"/>
              <a:gd name="connsiteX23" fmla="*/ 1598074 w 5148692"/>
              <a:gd name="connsiteY23" fmla="*/ 729453 h 3470705"/>
              <a:gd name="connsiteX24" fmla="*/ 386677 w 5148692"/>
              <a:gd name="connsiteY24" fmla="*/ 0 h 3470705"/>
              <a:gd name="connsiteX25" fmla="*/ 1469415 w 5148692"/>
              <a:gd name="connsiteY25" fmla="*/ 625119 h 3470705"/>
              <a:gd name="connsiteX26" fmla="*/ 1473002 w 5148692"/>
              <a:gd name="connsiteY26" fmla="*/ 653014 h 3470705"/>
              <a:gd name="connsiteX27" fmla="*/ 1438000 w 5148692"/>
              <a:gd name="connsiteY27" fmla="*/ 785800 h 3470705"/>
              <a:gd name="connsiteX28" fmla="*/ 1201737 w 5148692"/>
              <a:gd name="connsiteY28" fmla="*/ 1201865 h 3470705"/>
              <a:gd name="connsiteX29" fmla="*/ 974223 w 5148692"/>
              <a:gd name="connsiteY29" fmla="*/ 1334651 h 3470705"/>
              <a:gd name="connsiteX30" fmla="*/ 498779 w 5148692"/>
              <a:gd name="connsiteY30" fmla="*/ 1334651 h 3470705"/>
              <a:gd name="connsiteX31" fmla="*/ 271265 w 5148692"/>
              <a:gd name="connsiteY31" fmla="*/ 1201865 h 3470705"/>
              <a:gd name="connsiteX32" fmla="*/ 35001 w 5148692"/>
              <a:gd name="connsiteY32" fmla="*/ 785800 h 3470705"/>
              <a:gd name="connsiteX33" fmla="*/ 35001 w 5148692"/>
              <a:gd name="connsiteY33" fmla="*/ 520227 h 3470705"/>
              <a:gd name="connsiteX34" fmla="*/ 274182 w 5148692"/>
              <a:gd name="connsiteY34" fmla="*/ 104162 h 3470705"/>
              <a:gd name="connsiteX35" fmla="*/ 370438 w 5148692"/>
              <a:gd name="connsiteY35" fmla="*/ 6785 h 34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48692" h="3470705">
                <a:moveTo>
                  <a:pt x="4076327" y="2130220"/>
                </a:moveTo>
                <a:lnTo>
                  <a:pt x="5143176" y="2746166"/>
                </a:lnTo>
                <a:lnTo>
                  <a:pt x="5148692" y="2789067"/>
                </a:lnTo>
                <a:cubicBezTo>
                  <a:pt x="5148692" y="2834804"/>
                  <a:pt x="5137025" y="2880542"/>
                  <a:pt x="5113691" y="2921853"/>
                </a:cubicBezTo>
                <a:lnTo>
                  <a:pt x="4877428" y="3337918"/>
                </a:lnTo>
                <a:cubicBezTo>
                  <a:pt x="4830757" y="3420541"/>
                  <a:pt x="4743253" y="3470704"/>
                  <a:pt x="4649913" y="3470704"/>
                </a:cubicBezTo>
                <a:lnTo>
                  <a:pt x="4174471" y="3470705"/>
                </a:lnTo>
                <a:cubicBezTo>
                  <a:pt x="4081130" y="3470704"/>
                  <a:pt x="3993625" y="3420541"/>
                  <a:pt x="3946956" y="3337918"/>
                </a:cubicBezTo>
                <a:lnTo>
                  <a:pt x="3710692" y="2921853"/>
                </a:lnTo>
                <a:cubicBezTo>
                  <a:pt x="3664023" y="2839231"/>
                  <a:pt x="3664023" y="2738902"/>
                  <a:pt x="3710692" y="2656280"/>
                </a:cubicBezTo>
                <a:lnTo>
                  <a:pt x="3949873" y="2240215"/>
                </a:lnTo>
                <a:cubicBezTo>
                  <a:pt x="3973208" y="2198904"/>
                  <a:pt x="4006752" y="2165707"/>
                  <a:pt x="4046129" y="2142838"/>
                </a:cubicBezTo>
                <a:close/>
                <a:moveTo>
                  <a:pt x="1628272" y="716835"/>
                </a:moveTo>
                <a:lnTo>
                  <a:pt x="2695122" y="1332781"/>
                </a:lnTo>
                <a:lnTo>
                  <a:pt x="2700638" y="1375682"/>
                </a:lnTo>
                <a:cubicBezTo>
                  <a:pt x="2700638" y="1421419"/>
                  <a:pt x="2688971" y="1467157"/>
                  <a:pt x="2665636" y="1508468"/>
                </a:cubicBezTo>
                <a:lnTo>
                  <a:pt x="2429372" y="1924533"/>
                </a:lnTo>
                <a:cubicBezTo>
                  <a:pt x="2382703" y="2007156"/>
                  <a:pt x="2295198" y="2057319"/>
                  <a:pt x="2201859" y="2057319"/>
                </a:cubicBezTo>
                <a:lnTo>
                  <a:pt x="1726415" y="2057319"/>
                </a:lnTo>
                <a:cubicBezTo>
                  <a:pt x="1633075" y="2057319"/>
                  <a:pt x="1545571" y="2007156"/>
                  <a:pt x="1498901" y="1924533"/>
                </a:cubicBezTo>
                <a:lnTo>
                  <a:pt x="1262637" y="1508468"/>
                </a:lnTo>
                <a:cubicBezTo>
                  <a:pt x="1215969" y="1425846"/>
                  <a:pt x="1215969" y="1325517"/>
                  <a:pt x="1262637" y="1242895"/>
                </a:cubicBezTo>
                <a:lnTo>
                  <a:pt x="1501818" y="826830"/>
                </a:lnTo>
                <a:cubicBezTo>
                  <a:pt x="1525153" y="785519"/>
                  <a:pt x="1558697" y="752322"/>
                  <a:pt x="1598074" y="729453"/>
                </a:cubicBezTo>
                <a:close/>
                <a:moveTo>
                  <a:pt x="386677" y="0"/>
                </a:moveTo>
                <a:lnTo>
                  <a:pt x="1469415" y="625119"/>
                </a:lnTo>
                <a:lnTo>
                  <a:pt x="1473002" y="653014"/>
                </a:lnTo>
                <a:cubicBezTo>
                  <a:pt x="1473002" y="698751"/>
                  <a:pt x="1461335" y="744489"/>
                  <a:pt x="1438000" y="785800"/>
                </a:cubicBezTo>
                <a:lnTo>
                  <a:pt x="1201737" y="1201865"/>
                </a:lnTo>
                <a:cubicBezTo>
                  <a:pt x="1155067" y="1284488"/>
                  <a:pt x="1067562" y="1334651"/>
                  <a:pt x="974223" y="1334651"/>
                </a:cubicBezTo>
                <a:lnTo>
                  <a:pt x="498779" y="1334651"/>
                </a:lnTo>
                <a:cubicBezTo>
                  <a:pt x="405440" y="1334651"/>
                  <a:pt x="317935" y="1284488"/>
                  <a:pt x="271265" y="1201865"/>
                </a:cubicBezTo>
                <a:lnTo>
                  <a:pt x="35001" y="785800"/>
                </a:lnTo>
                <a:cubicBezTo>
                  <a:pt x="-11667" y="703178"/>
                  <a:pt x="-11667" y="602849"/>
                  <a:pt x="35001" y="520227"/>
                </a:cubicBezTo>
                <a:lnTo>
                  <a:pt x="274182" y="104162"/>
                </a:lnTo>
                <a:cubicBezTo>
                  <a:pt x="297517" y="62851"/>
                  <a:pt x="331061" y="29654"/>
                  <a:pt x="370438" y="6785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22A747D-B653-40F4-A965-5278183F1152}"/>
              </a:ext>
            </a:extLst>
          </p:cNvPr>
          <p:cNvSpPr/>
          <p:nvPr/>
        </p:nvSpPr>
        <p:spPr>
          <a:xfrm rot="19800000">
            <a:off x="-1040163" y="1058484"/>
            <a:ext cx="2361287" cy="3468476"/>
          </a:xfrm>
          <a:custGeom>
            <a:avLst/>
            <a:gdLst>
              <a:gd name="connsiteX0" fmla="*/ 738061 w 2361287"/>
              <a:gd name="connsiteY0" fmla="*/ 2166634 h 3468476"/>
              <a:gd name="connsiteX1" fmla="*/ 808592 w 2361287"/>
              <a:gd name="connsiteY1" fmla="*/ 2237987 h 3468476"/>
              <a:gd name="connsiteX2" fmla="*/ 1041939 w 2361287"/>
              <a:gd name="connsiteY2" fmla="*/ 2654052 h 3468476"/>
              <a:gd name="connsiteX3" fmla="*/ 1041939 w 2361287"/>
              <a:gd name="connsiteY3" fmla="*/ 2919625 h 3468476"/>
              <a:gd name="connsiteX4" fmla="*/ 805676 w 2361287"/>
              <a:gd name="connsiteY4" fmla="*/ 3335690 h 3468476"/>
              <a:gd name="connsiteX5" fmla="*/ 578162 w 2361287"/>
              <a:gd name="connsiteY5" fmla="*/ 3468476 h 3468476"/>
              <a:gd name="connsiteX6" fmla="*/ 102718 w 2361287"/>
              <a:gd name="connsiteY6" fmla="*/ 3468476 h 3468476"/>
              <a:gd name="connsiteX7" fmla="*/ 34354 w 2361287"/>
              <a:gd name="connsiteY7" fmla="*/ 3459347 h 3468476"/>
              <a:gd name="connsiteX8" fmla="*/ 0 w 2361287"/>
              <a:gd name="connsiteY8" fmla="*/ 3444992 h 3468476"/>
              <a:gd name="connsiteX9" fmla="*/ 1996683 w 2361287"/>
              <a:gd name="connsiteY9" fmla="*/ 3224 h 3468476"/>
              <a:gd name="connsiteX10" fmla="*/ 2092939 w 2361287"/>
              <a:gd name="connsiteY10" fmla="*/ 100601 h 3468476"/>
              <a:gd name="connsiteX11" fmla="*/ 2326286 w 2361287"/>
              <a:gd name="connsiteY11" fmla="*/ 516666 h 3468476"/>
              <a:gd name="connsiteX12" fmla="*/ 2326286 w 2361287"/>
              <a:gd name="connsiteY12" fmla="*/ 782239 h 3468476"/>
              <a:gd name="connsiteX13" fmla="*/ 2090023 w 2361287"/>
              <a:gd name="connsiteY13" fmla="*/ 1198304 h 3468476"/>
              <a:gd name="connsiteX14" fmla="*/ 1862508 w 2361287"/>
              <a:gd name="connsiteY14" fmla="*/ 1331090 h 3468476"/>
              <a:gd name="connsiteX15" fmla="*/ 1387065 w 2361287"/>
              <a:gd name="connsiteY15" fmla="*/ 1331090 h 3468476"/>
              <a:gd name="connsiteX16" fmla="*/ 1255807 w 2361287"/>
              <a:gd name="connsiteY16" fmla="*/ 1295681 h 3468476"/>
              <a:gd name="connsiteX17" fmla="*/ 1246400 w 2361287"/>
              <a:gd name="connsiteY17" fmla="*/ 1286164 h 3468476"/>
              <a:gd name="connsiteX18" fmla="*/ 1988967 w 2361287"/>
              <a:gd name="connsiteY18" fmla="*/ 0 h 346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1287" h="3468476">
                <a:moveTo>
                  <a:pt x="738061" y="2166634"/>
                </a:moveTo>
                <a:lnTo>
                  <a:pt x="808592" y="2237987"/>
                </a:lnTo>
                <a:lnTo>
                  <a:pt x="1041939" y="2654052"/>
                </a:lnTo>
                <a:cubicBezTo>
                  <a:pt x="1088608" y="2736674"/>
                  <a:pt x="1088608" y="2837002"/>
                  <a:pt x="1041939" y="2919625"/>
                </a:cubicBezTo>
                <a:lnTo>
                  <a:pt x="805676" y="3335690"/>
                </a:lnTo>
                <a:cubicBezTo>
                  <a:pt x="759006" y="3418313"/>
                  <a:pt x="671501" y="3468476"/>
                  <a:pt x="578162" y="3468476"/>
                </a:cubicBezTo>
                <a:lnTo>
                  <a:pt x="102718" y="3468476"/>
                </a:lnTo>
                <a:cubicBezTo>
                  <a:pt x="79383" y="3468476"/>
                  <a:pt x="56413" y="3465341"/>
                  <a:pt x="34354" y="3459347"/>
                </a:cubicBezTo>
                <a:lnTo>
                  <a:pt x="0" y="3444992"/>
                </a:lnTo>
                <a:close/>
                <a:moveTo>
                  <a:pt x="1996683" y="3224"/>
                </a:moveTo>
                <a:cubicBezTo>
                  <a:pt x="2036061" y="26093"/>
                  <a:pt x="2069604" y="59289"/>
                  <a:pt x="2092939" y="100601"/>
                </a:cubicBezTo>
                <a:lnTo>
                  <a:pt x="2326286" y="516666"/>
                </a:lnTo>
                <a:cubicBezTo>
                  <a:pt x="2372955" y="599288"/>
                  <a:pt x="2372955" y="699617"/>
                  <a:pt x="2326286" y="782239"/>
                </a:cubicBezTo>
                <a:lnTo>
                  <a:pt x="2090023" y="1198304"/>
                </a:lnTo>
                <a:cubicBezTo>
                  <a:pt x="2043353" y="1280927"/>
                  <a:pt x="1955848" y="1331090"/>
                  <a:pt x="1862508" y="1331090"/>
                </a:cubicBezTo>
                <a:lnTo>
                  <a:pt x="1387065" y="1331090"/>
                </a:lnTo>
                <a:cubicBezTo>
                  <a:pt x="1340395" y="1331090"/>
                  <a:pt x="1295184" y="1318549"/>
                  <a:pt x="1255807" y="1295681"/>
                </a:cubicBezTo>
                <a:lnTo>
                  <a:pt x="1246400" y="1286164"/>
                </a:lnTo>
                <a:lnTo>
                  <a:pt x="1988967" y="0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9" name="Graphic 32">
            <a:extLst>
              <a:ext uri="{FF2B5EF4-FFF2-40B4-BE49-F238E27FC236}">
                <a16:creationId xmlns:a16="http://schemas.microsoft.com/office/drawing/2014/main" id="{612C7674-2B0F-4272-9BDF-14802B0C92B9}"/>
              </a:ext>
            </a:extLst>
          </p:cNvPr>
          <p:cNvSpPr/>
          <p:nvPr/>
        </p:nvSpPr>
        <p:spPr>
          <a:xfrm rot="19800000">
            <a:off x="598707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0" name="Graphic 32">
            <a:extLst>
              <a:ext uri="{FF2B5EF4-FFF2-40B4-BE49-F238E27FC236}">
                <a16:creationId xmlns:a16="http://schemas.microsoft.com/office/drawing/2014/main" id="{A42716F1-5719-4A12-A9F7-9E742404D9FD}"/>
              </a:ext>
            </a:extLst>
          </p:cNvPr>
          <p:cNvSpPr/>
          <p:nvPr/>
        </p:nvSpPr>
        <p:spPr>
          <a:xfrm rot="19800000">
            <a:off x="2010022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1" name="Graphic 32">
            <a:extLst>
              <a:ext uri="{FF2B5EF4-FFF2-40B4-BE49-F238E27FC236}">
                <a16:creationId xmlns:a16="http://schemas.microsoft.com/office/drawing/2014/main" id="{854384BF-DB33-44DC-A119-D3B5EE4F22AC}"/>
              </a:ext>
            </a:extLst>
          </p:cNvPr>
          <p:cNvSpPr/>
          <p:nvPr/>
        </p:nvSpPr>
        <p:spPr>
          <a:xfrm rot="19800000">
            <a:off x="-122152" y="2135171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5FFF89-F704-4026-8DE3-A36D5C5B544E}"/>
              </a:ext>
            </a:extLst>
          </p:cNvPr>
          <p:cNvSpPr/>
          <p:nvPr/>
        </p:nvSpPr>
        <p:spPr>
          <a:xfrm rot="19800000">
            <a:off x="606067" y="5936778"/>
            <a:ext cx="1440702" cy="1230630"/>
          </a:xfrm>
          <a:custGeom>
            <a:avLst/>
            <a:gdLst>
              <a:gd name="connsiteX0" fmla="*/ 1076098 w 1440702"/>
              <a:gd name="connsiteY0" fmla="*/ 35410 h 1230630"/>
              <a:gd name="connsiteX1" fmla="*/ 1172354 w 1440702"/>
              <a:gd name="connsiteY1" fmla="*/ 132786 h 1230630"/>
              <a:gd name="connsiteX2" fmla="*/ 1405701 w 1440702"/>
              <a:gd name="connsiteY2" fmla="*/ 548852 h 1230630"/>
              <a:gd name="connsiteX3" fmla="*/ 1405701 w 1440702"/>
              <a:gd name="connsiteY3" fmla="*/ 814425 h 1230630"/>
              <a:gd name="connsiteX4" fmla="*/ 1169438 w 1440702"/>
              <a:gd name="connsiteY4" fmla="*/ 1230490 h 1230630"/>
              <a:gd name="connsiteX5" fmla="*/ 1169331 w 1440702"/>
              <a:gd name="connsiteY5" fmla="*/ 1230630 h 1230630"/>
              <a:gd name="connsiteX6" fmla="*/ 0 w 1440702"/>
              <a:gd name="connsiteY6" fmla="*/ 555516 h 1230630"/>
              <a:gd name="connsiteX7" fmla="*/ 2702 w 1440702"/>
              <a:gd name="connsiteY7" fmla="*/ 548852 h 1230630"/>
              <a:gd name="connsiteX8" fmla="*/ 241883 w 1440702"/>
              <a:gd name="connsiteY8" fmla="*/ 132787 h 1230630"/>
              <a:gd name="connsiteX9" fmla="*/ 469396 w 1440702"/>
              <a:gd name="connsiteY9" fmla="*/ 1 h 1230630"/>
              <a:gd name="connsiteX10" fmla="*/ 944841 w 1440702"/>
              <a:gd name="connsiteY10" fmla="*/ 0 h 1230630"/>
              <a:gd name="connsiteX11" fmla="*/ 1076098 w 1440702"/>
              <a:gd name="connsiteY11" fmla="*/ 35410 h 123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702" h="1230630">
                <a:moveTo>
                  <a:pt x="1076098" y="35410"/>
                </a:moveTo>
                <a:cubicBezTo>
                  <a:pt x="1115476" y="58279"/>
                  <a:pt x="1149019" y="91476"/>
                  <a:pt x="1172354" y="132786"/>
                </a:cubicBezTo>
                <a:lnTo>
                  <a:pt x="1405701" y="548852"/>
                </a:lnTo>
                <a:cubicBezTo>
                  <a:pt x="1452370" y="631474"/>
                  <a:pt x="1452370" y="731802"/>
                  <a:pt x="1405701" y="814425"/>
                </a:cubicBezTo>
                <a:lnTo>
                  <a:pt x="1169438" y="1230490"/>
                </a:lnTo>
                <a:lnTo>
                  <a:pt x="1169331" y="1230630"/>
                </a:lnTo>
                <a:lnTo>
                  <a:pt x="0" y="555516"/>
                </a:lnTo>
                <a:lnTo>
                  <a:pt x="2702" y="548852"/>
                </a:lnTo>
                <a:lnTo>
                  <a:pt x="241883" y="132787"/>
                </a:lnTo>
                <a:cubicBezTo>
                  <a:pt x="288553" y="50164"/>
                  <a:pt x="376058" y="0"/>
                  <a:pt x="469396" y="1"/>
                </a:cubicBezTo>
                <a:lnTo>
                  <a:pt x="944841" y="0"/>
                </a:lnTo>
                <a:cubicBezTo>
                  <a:pt x="991510" y="1"/>
                  <a:pt x="1036721" y="12542"/>
                  <a:pt x="1076098" y="35410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44" name="Graphic 32">
            <a:extLst>
              <a:ext uri="{FF2B5EF4-FFF2-40B4-BE49-F238E27FC236}">
                <a16:creationId xmlns:a16="http://schemas.microsoft.com/office/drawing/2014/main" id="{19390626-58F2-4BC1-81D4-8981460F61DB}"/>
              </a:ext>
            </a:extLst>
          </p:cNvPr>
          <p:cNvSpPr/>
          <p:nvPr/>
        </p:nvSpPr>
        <p:spPr>
          <a:xfrm rot="19800000">
            <a:off x="555122" y="3387789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5" name="Graphic 32">
            <a:extLst>
              <a:ext uri="{FF2B5EF4-FFF2-40B4-BE49-F238E27FC236}">
                <a16:creationId xmlns:a16="http://schemas.microsoft.com/office/drawing/2014/main" id="{CBC8DF93-252B-49D6-A4F6-1C23A4ADA660}"/>
              </a:ext>
            </a:extLst>
          </p:cNvPr>
          <p:cNvSpPr/>
          <p:nvPr/>
        </p:nvSpPr>
        <p:spPr>
          <a:xfrm rot="19800000">
            <a:off x="1251318" y="462837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FD5CEE2-4A4D-428F-9418-EF97F7781DD7}"/>
              </a:ext>
            </a:extLst>
          </p:cNvPr>
          <p:cNvSpPr/>
          <p:nvPr/>
        </p:nvSpPr>
        <p:spPr>
          <a:xfrm rot="19800000">
            <a:off x="-219977" y="5821240"/>
            <a:ext cx="835896" cy="1184658"/>
          </a:xfrm>
          <a:custGeom>
            <a:avLst/>
            <a:gdLst>
              <a:gd name="connsiteX0" fmla="*/ 500607 w 835896"/>
              <a:gd name="connsiteY0" fmla="*/ 0 h 1184658"/>
              <a:gd name="connsiteX1" fmla="*/ 567548 w 835896"/>
              <a:gd name="connsiteY1" fmla="*/ 67720 h 1184658"/>
              <a:gd name="connsiteX2" fmla="*/ 800895 w 835896"/>
              <a:gd name="connsiteY2" fmla="*/ 483786 h 1184658"/>
              <a:gd name="connsiteX3" fmla="*/ 800895 w 835896"/>
              <a:gd name="connsiteY3" fmla="*/ 749359 h 1184658"/>
              <a:gd name="connsiteX4" fmla="*/ 564632 w 835896"/>
              <a:gd name="connsiteY4" fmla="*/ 1165424 h 1184658"/>
              <a:gd name="connsiteX5" fmla="*/ 550065 w 835896"/>
              <a:gd name="connsiteY5" fmla="*/ 1184658 h 1184658"/>
              <a:gd name="connsiteX6" fmla="*/ 0 w 835896"/>
              <a:gd name="connsiteY6" fmla="*/ 867077 h 118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5896" h="1184658">
                <a:moveTo>
                  <a:pt x="500607" y="0"/>
                </a:moveTo>
                <a:lnTo>
                  <a:pt x="567548" y="67720"/>
                </a:lnTo>
                <a:lnTo>
                  <a:pt x="800895" y="483786"/>
                </a:lnTo>
                <a:cubicBezTo>
                  <a:pt x="847564" y="566408"/>
                  <a:pt x="847564" y="666736"/>
                  <a:pt x="800895" y="749359"/>
                </a:cubicBezTo>
                <a:lnTo>
                  <a:pt x="564632" y="1165424"/>
                </a:lnTo>
                <a:lnTo>
                  <a:pt x="550065" y="1184658"/>
                </a:lnTo>
                <a:lnTo>
                  <a:pt x="0" y="8670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47" name="Graphic 32">
            <a:extLst>
              <a:ext uri="{FF2B5EF4-FFF2-40B4-BE49-F238E27FC236}">
                <a16:creationId xmlns:a16="http://schemas.microsoft.com/office/drawing/2014/main" id="{35DF256D-2729-43AA-8E11-6E25C746DD06}"/>
              </a:ext>
            </a:extLst>
          </p:cNvPr>
          <p:cNvSpPr/>
          <p:nvPr/>
        </p:nvSpPr>
        <p:spPr>
          <a:xfrm rot="19800000">
            <a:off x="-157427" y="4628376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78927C2-2999-44F7-9961-7E8C452A1365}"/>
              </a:ext>
            </a:extLst>
          </p:cNvPr>
          <p:cNvSpPr/>
          <p:nvPr userDrawn="1"/>
        </p:nvSpPr>
        <p:spPr>
          <a:xfrm rot="9000000">
            <a:off x="9345905" y="5859138"/>
            <a:ext cx="1466392" cy="1290756"/>
          </a:xfrm>
          <a:custGeom>
            <a:avLst/>
            <a:gdLst>
              <a:gd name="connsiteX0" fmla="*/ 367521 w 1466392"/>
              <a:gd name="connsiteY0" fmla="*/ 1255347 h 1290756"/>
              <a:gd name="connsiteX1" fmla="*/ 271265 w 1466392"/>
              <a:gd name="connsiteY1" fmla="*/ 1157970 h 1290756"/>
              <a:gd name="connsiteX2" fmla="*/ 35001 w 1466392"/>
              <a:gd name="connsiteY2" fmla="*/ 741905 h 1290756"/>
              <a:gd name="connsiteX3" fmla="*/ 35001 w 1466392"/>
              <a:gd name="connsiteY3" fmla="*/ 476332 h 1290756"/>
              <a:gd name="connsiteX4" fmla="*/ 274182 w 1466392"/>
              <a:gd name="connsiteY4" fmla="*/ 60267 h 1290756"/>
              <a:gd name="connsiteX5" fmla="*/ 316294 w 1466392"/>
              <a:gd name="connsiteY5" fmla="*/ 4663 h 1290756"/>
              <a:gd name="connsiteX6" fmla="*/ 322337 w 1466392"/>
              <a:gd name="connsiteY6" fmla="*/ 0 h 1290756"/>
              <a:gd name="connsiteX7" fmla="*/ 1466392 w 1466392"/>
              <a:gd name="connsiteY7" fmla="*/ 660521 h 1290756"/>
              <a:gd name="connsiteX8" fmla="*/ 1464251 w 1466392"/>
              <a:gd name="connsiteY8" fmla="*/ 677171 h 1290756"/>
              <a:gd name="connsiteX9" fmla="*/ 1438000 w 1466392"/>
              <a:gd name="connsiteY9" fmla="*/ 741905 h 1290756"/>
              <a:gd name="connsiteX10" fmla="*/ 1201736 w 1466392"/>
              <a:gd name="connsiteY10" fmla="*/ 1157970 h 1290756"/>
              <a:gd name="connsiteX11" fmla="*/ 974223 w 1466392"/>
              <a:gd name="connsiteY11" fmla="*/ 1290756 h 1290756"/>
              <a:gd name="connsiteX12" fmla="*/ 498779 w 1466392"/>
              <a:gd name="connsiteY12" fmla="*/ 1290756 h 1290756"/>
              <a:gd name="connsiteX13" fmla="*/ 367521 w 1466392"/>
              <a:gd name="connsiteY13" fmla="*/ 1255347 h 129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6392" h="1290756">
                <a:moveTo>
                  <a:pt x="367521" y="1255347"/>
                </a:moveTo>
                <a:cubicBezTo>
                  <a:pt x="328143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1"/>
                  <a:pt x="300070" y="20984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7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2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6" name="Graphic 32">
            <a:extLst>
              <a:ext uri="{FF2B5EF4-FFF2-40B4-BE49-F238E27FC236}">
                <a16:creationId xmlns:a16="http://schemas.microsoft.com/office/drawing/2014/main" id="{1249444B-D0D0-4A29-9C47-34CCDC45A94A}"/>
              </a:ext>
            </a:extLst>
          </p:cNvPr>
          <p:cNvSpPr/>
          <p:nvPr userDrawn="1"/>
        </p:nvSpPr>
        <p:spPr>
          <a:xfrm rot="9000000">
            <a:off x="10005071" y="457022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1" name="Graphic 32">
            <a:extLst>
              <a:ext uri="{FF2B5EF4-FFF2-40B4-BE49-F238E27FC236}">
                <a16:creationId xmlns:a16="http://schemas.microsoft.com/office/drawing/2014/main" id="{6051DEC0-010E-40DD-8BAD-602E02CD9C15}"/>
              </a:ext>
            </a:extLst>
          </p:cNvPr>
          <p:cNvSpPr/>
          <p:nvPr userDrawn="1"/>
        </p:nvSpPr>
        <p:spPr>
          <a:xfrm rot="9000000">
            <a:off x="10763775" y="83643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B110247-17C2-4658-B54F-36292B9201C1}"/>
              </a:ext>
            </a:extLst>
          </p:cNvPr>
          <p:cNvSpPr/>
          <p:nvPr userDrawn="1"/>
        </p:nvSpPr>
        <p:spPr>
          <a:xfrm rot="9000000">
            <a:off x="8119809" y="5152446"/>
            <a:ext cx="3914446" cy="2704141"/>
          </a:xfrm>
          <a:custGeom>
            <a:avLst/>
            <a:gdLst>
              <a:gd name="connsiteX0" fmla="*/ 367521 w 3914446"/>
              <a:gd name="connsiteY0" fmla="*/ 1255347 h 2704141"/>
              <a:gd name="connsiteX1" fmla="*/ 271265 w 3914446"/>
              <a:gd name="connsiteY1" fmla="*/ 1157970 h 2704141"/>
              <a:gd name="connsiteX2" fmla="*/ 35001 w 3914446"/>
              <a:gd name="connsiteY2" fmla="*/ 741905 h 2704141"/>
              <a:gd name="connsiteX3" fmla="*/ 35001 w 3914446"/>
              <a:gd name="connsiteY3" fmla="*/ 476332 h 2704141"/>
              <a:gd name="connsiteX4" fmla="*/ 274182 w 3914446"/>
              <a:gd name="connsiteY4" fmla="*/ 60267 h 2704141"/>
              <a:gd name="connsiteX5" fmla="*/ 316294 w 3914446"/>
              <a:gd name="connsiteY5" fmla="*/ 4663 h 2704141"/>
              <a:gd name="connsiteX6" fmla="*/ 322337 w 3914446"/>
              <a:gd name="connsiteY6" fmla="*/ 0 h 2704141"/>
              <a:gd name="connsiteX7" fmla="*/ 1466392 w 3914446"/>
              <a:gd name="connsiteY7" fmla="*/ 660521 h 2704141"/>
              <a:gd name="connsiteX8" fmla="*/ 1464251 w 3914446"/>
              <a:gd name="connsiteY8" fmla="*/ 677171 h 2704141"/>
              <a:gd name="connsiteX9" fmla="*/ 1438000 w 3914446"/>
              <a:gd name="connsiteY9" fmla="*/ 741905 h 2704141"/>
              <a:gd name="connsiteX10" fmla="*/ 1201736 w 3914446"/>
              <a:gd name="connsiteY10" fmla="*/ 1157970 h 2704141"/>
              <a:gd name="connsiteX11" fmla="*/ 974223 w 3914446"/>
              <a:gd name="connsiteY11" fmla="*/ 1290756 h 2704141"/>
              <a:gd name="connsiteX12" fmla="*/ 498779 w 3914446"/>
              <a:gd name="connsiteY12" fmla="*/ 1290756 h 2704141"/>
              <a:gd name="connsiteX13" fmla="*/ 367521 w 3914446"/>
              <a:gd name="connsiteY13" fmla="*/ 1255347 h 2704141"/>
              <a:gd name="connsiteX14" fmla="*/ 2815576 w 3914446"/>
              <a:gd name="connsiteY14" fmla="*/ 2668732 h 2704141"/>
              <a:gd name="connsiteX15" fmla="*/ 2719319 w 3914446"/>
              <a:gd name="connsiteY15" fmla="*/ 2571355 h 2704141"/>
              <a:gd name="connsiteX16" fmla="*/ 2483056 w 3914446"/>
              <a:gd name="connsiteY16" fmla="*/ 2155290 h 2704141"/>
              <a:gd name="connsiteX17" fmla="*/ 2483056 w 3914446"/>
              <a:gd name="connsiteY17" fmla="*/ 1889717 h 2704141"/>
              <a:gd name="connsiteX18" fmla="*/ 2722237 w 3914446"/>
              <a:gd name="connsiteY18" fmla="*/ 1473652 h 2704141"/>
              <a:gd name="connsiteX19" fmla="*/ 2764349 w 3914446"/>
              <a:gd name="connsiteY19" fmla="*/ 1418047 h 2704141"/>
              <a:gd name="connsiteX20" fmla="*/ 2770392 w 3914446"/>
              <a:gd name="connsiteY20" fmla="*/ 1413385 h 2704141"/>
              <a:gd name="connsiteX21" fmla="*/ 3914446 w 3914446"/>
              <a:gd name="connsiteY21" fmla="*/ 2073906 h 2704141"/>
              <a:gd name="connsiteX22" fmla="*/ 3912306 w 3914446"/>
              <a:gd name="connsiteY22" fmla="*/ 2090556 h 2704141"/>
              <a:gd name="connsiteX23" fmla="*/ 3886055 w 3914446"/>
              <a:gd name="connsiteY23" fmla="*/ 2155290 h 2704141"/>
              <a:gd name="connsiteX24" fmla="*/ 3649791 w 3914446"/>
              <a:gd name="connsiteY24" fmla="*/ 2571355 h 2704141"/>
              <a:gd name="connsiteX25" fmla="*/ 3422277 w 3914446"/>
              <a:gd name="connsiteY25" fmla="*/ 2704141 h 2704141"/>
              <a:gd name="connsiteX26" fmla="*/ 2946833 w 3914446"/>
              <a:gd name="connsiteY26" fmla="*/ 2704141 h 2704141"/>
              <a:gd name="connsiteX27" fmla="*/ 2815576 w 3914446"/>
              <a:gd name="connsiteY27" fmla="*/ 2668732 h 270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14446" h="2704141">
                <a:moveTo>
                  <a:pt x="367521" y="1255347"/>
                </a:moveTo>
                <a:cubicBezTo>
                  <a:pt x="328144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2"/>
                  <a:pt x="300070" y="20985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8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3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  <a:moveTo>
                  <a:pt x="2815576" y="2668732"/>
                </a:moveTo>
                <a:cubicBezTo>
                  <a:pt x="2776198" y="2645863"/>
                  <a:pt x="2742654" y="2612666"/>
                  <a:pt x="2719319" y="2571355"/>
                </a:cubicBezTo>
                <a:lnTo>
                  <a:pt x="2483056" y="2155290"/>
                </a:lnTo>
                <a:cubicBezTo>
                  <a:pt x="2436387" y="2072668"/>
                  <a:pt x="2436387" y="1972339"/>
                  <a:pt x="2483056" y="1889717"/>
                </a:cubicBezTo>
                <a:lnTo>
                  <a:pt x="2722237" y="1473652"/>
                </a:lnTo>
                <a:cubicBezTo>
                  <a:pt x="2733904" y="1452996"/>
                  <a:pt x="2748125" y="1434369"/>
                  <a:pt x="2764349" y="1418047"/>
                </a:cubicBezTo>
                <a:lnTo>
                  <a:pt x="2770392" y="1413385"/>
                </a:lnTo>
                <a:lnTo>
                  <a:pt x="3914446" y="2073906"/>
                </a:lnTo>
                <a:lnTo>
                  <a:pt x="3912306" y="2090556"/>
                </a:lnTo>
                <a:cubicBezTo>
                  <a:pt x="3906472" y="2112872"/>
                  <a:pt x="3897722" y="2134634"/>
                  <a:pt x="3886055" y="2155290"/>
                </a:cubicBezTo>
                <a:lnTo>
                  <a:pt x="3649791" y="2571355"/>
                </a:lnTo>
                <a:cubicBezTo>
                  <a:pt x="3603122" y="2653978"/>
                  <a:pt x="3515617" y="2704141"/>
                  <a:pt x="3422277" y="2704141"/>
                </a:cubicBezTo>
                <a:lnTo>
                  <a:pt x="2946833" y="2704141"/>
                </a:lnTo>
                <a:cubicBezTo>
                  <a:pt x="2900164" y="2704141"/>
                  <a:pt x="2854953" y="2691600"/>
                  <a:pt x="2815576" y="266873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21660B7-CF95-4459-AA89-B1FEF1DA2E01}"/>
              </a:ext>
            </a:extLst>
          </p:cNvPr>
          <p:cNvSpPr/>
          <p:nvPr userDrawn="1"/>
        </p:nvSpPr>
        <p:spPr>
          <a:xfrm rot="9000000">
            <a:off x="8886066" y="-850076"/>
            <a:ext cx="3323559" cy="2654455"/>
          </a:xfrm>
          <a:custGeom>
            <a:avLst/>
            <a:gdLst>
              <a:gd name="connsiteX0" fmla="*/ 529051 w 3323559"/>
              <a:gd name="connsiteY0" fmla="*/ 1224213 h 2654455"/>
              <a:gd name="connsiteX1" fmla="*/ 0 w 3323559"/>
              <a:gd name="connsiteY1" fmla="*/ 918766 h 2654455"/>
              <a:gd name="connsiteX2" fmla="*/ 530449 w 3323559"/>
              <a:gd name="connsiteY2" fmla="*/ 0 h 2654455"/>
              <a:gd name="connsiteX3" fmla="*/ 541125 w 3323559"/>
              <a:gd name="connsiteY3" fmla="*/ 8237 h 2654455"/>
              <a:gd name="connsiteX4" fmla="*/ 583237 w 3323559"/>
              <a:gd name="connsiteY4" fmla="*/ 63841 h 2654455"/>
              <a:gd name="connsiteX5" fmla="*/ 816585 w 3323559"/>
              <a:gd name="connsiteY5" fmla="*/ 479906 h 2654455"/>
              <a:gd name="connsiteX6" fmla="*/ 816584 w 3323559"/>
              <a:gd name="connsiteY6" fmla="*/ 745479 h 2654455"/>
              <a:gd name="connsiteX7" fmla="*/ 580320 w 3323559"/>
              <a:gd name="connsiteY7" fmla="*/ 1161544 h 2654455"/>
              <a:gd name="connsiteX8" fmla="*/ 538208 w 3323559"/>
              <a:gd name="connsiteY8" fmla="*/ 1217149 h 2654455"/>
              <a:gd name="connsiteX9" fmla="*/ 1764827 w 3323559"/>
              <a:gd name="connsiteY9" fmla="*/ 1937689 h 2654455"/>
              <a:gd name="connsiteX10" fmla="*/ 624880 w 3323559"/>
              <a:gd name="connsiteY10" fmla="*/ 1279540 h 2654455"/>
              <a:gd name="connsiteX11" fmla="*/ 628133 w 3323559"/>
              <a:gd name="connsiteY11" fmla="*/ 1254240 h 2654455"/>
              <a:gd name="connsiteX12" fmla="*/ 654384 w 3323559"/>
              <a:gd name="connsiteY12" fmla="*/ 1189507 h 2654455"/>
              <a:gd name="connsiteX13" fmla="*/ 893565 w 3323559"/>
              <a:gd name="connsiteY13" fmla="*/ 773441 h 2654455"/>
              <a:gd name="connsiteX14" fmla="*/ 1121077 w 3323559"/>
              <a:gd name="connsiteY14" fmla="*/ 640655 h 2654455"/>
              <a:gd name="connsiteX15" fmla="*/ 1596522 w 3323559"/>
              <a:gd name="connsiteY15" fmla="*/ 640655 h 2654455"/>
              <a:gd name="connsiteX16" fmla="*/ 1824035 w 3323559"/>
              <a:gd name="connsiteY16" fmla="*/ 773441 h 2654455"/>
              <a:gd name="connsiteX17" fmla="*/ 2057383 w 3323559"/>
              <a:gd name="connsiteY17" fmla="*/ 1189507 h 2654455"/>
              <a:gd name="connsiteX18" fmla="*/ 2057382 w 3323559"/>
              <a:gd name="connsiteY18" fmla="*/ 1455080 h 2654455"/>
              <a:gd name="connsiteX19" fmla="*/ 1821118 w 3323559"/>
              <a:gd name="connsiteY19" fmla="*/ 1871145 h 2654455"/>
              <a:gd name="connsiteX20" fmla="*/ 1779006 w 3323559"/>
              <a:gd name="connsiteY20" fmla="*/ 1926749 h 2654455"/>
              <a:gd name="connsiteX21" fmla="*/ 3006303 w 3323559"/>
              <a:gd name="connsiteY21" fmla="*/ 2654455 h 2654455"/>
              <a:gd name="connsiteX22" fmla="*/ 1857718 w 3323559"/>
              <a:gd name="connsiteY22" fmla="*/ 1991320 h 2654455"/>
              <a:gd name="connsiteX23" fmla="*/ 1859309 w 3323559"/>
              <a:gd name="connsiteY23" fmla="*/ 1978953 h 2654455"/>
              <a:gd name="connsiteX24" fmla="*/ 1885560 w 3323559"/>
              <a:gd name="connsiteY24" fmla="*/ 1914220 h 2654455"/>
              <a:gd name="connsiteX25" fmla="*/ 2124740 w 3323559"/>
              <a:gd name="connsiteY25" fmla="*/ 1498154 h 2654455"/>
              <a:gd name="connsiteX26" fmla="*/ 2352253 w 3323559"/>
              <a:gd name="connsiteY26" fmla="*/ 1365369 h 2654455"/>
              <a:gd name="connsiteX27" fmla="*/ 2827698 w 3323559"/>
              <a:gd name="connsiteY27" fmla="*/ 1365368 h 2654455"/>
              <a:gd name="connsiteX28" fmla="*/ 3055211 w 3323559"/>
              <a:gd name="connsiteY28" fmla="*/ 1498154 h 2654455"/>
              <a:gd name="connsiteX29" fmla="*/ 3288559 w 3323559"/>
              <a:gd name="connsiteY29" fmla="*/ 1914220 h 2654455"/>
              <a:gd name="connsiteX30" fmla="*/ 3288558 w 3323559"/>
              <a:gd name="connsiteY30" fmla="*/ 2179793 h 2654455"/>
              <a:gd name="connsiteX31" fmla="*/ 3052294 w 3323559"/>
              <a:gd name="connsiteY31" fmla="*/ 2595858 h 2654455"/>
              <a:gd name="connsiteX32" fmla="*/ 3010182 w 3323559"/>
              <a:gd name="connsiteY32" fmla="*/ 2651462 h 26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323559" h="2654455">
                <a:moveTo>
                  <a:pt x="529051" y="1224213"/>
                </a:moveTo>
                <a:lnTo>
                  <a:pt x="0" y="918766"/>
                </a:lnTo>
                <a:lnTo>
                  <a:pt x="530449" y="0"/>
                </a:lnTo>
                <a:lnTo>
                  <a:pt x="541125" y="8237"/>
                </a:lnTo>
                <a:cubicBezTo>
                  <a:pt x="557350" y="24558"/>
                  <a:pt x="571570" y="43185"/>
                  <a:pt x="583237" y="63841"/>
                </a:cubicBezTo>
                <a:lnTo>
                  <a:pt x="816585" y="479906"/>
                </a:lnTo>
                <a:cubicBezTo>
                  <a:pt x="863253" y="562529"/>
                  <a:pt x="863253" y="662857"/>
                  <a:pt x="816584" y="745479"/>
                </a:cubicBezTo>
                <a:lnTo>
                  <a:pt x="580320" y="1161544"/>
                </a:lnTo>
                <a:cubicBezTo>
                  <a:pt x="568653" y="1182200"/>
                  <a:pt x="554433" y="1200827"/>
                  <a:pt x="538208" y="1217149"/>
                </a:cubicBezTo>
                <a:close/>
                <a:moveTo>
                  <a:pt x="1764827" y="1937689"/>
                </a:moveTo>
                <a:lnTo>
                  <a:pt x="624880" y="1279540"/>
                </a:lnTo>
                <a:lnTo>
                  <a:pt x="628133" y="1254240"/>
                </a:lnTo>
                <a:cubicBezTo>
                  <a:pt x="633966" y="1231925"/>
                  <a:pt x="642717" y="1210163"/>
                  <a:pt x="654384" y="1189507"/>
                </a:cubicBezTo>
                <a:lnTo>
                  <a:pt x="893565" y="773441"/>
                </a:lnTo>
                <a:cubicBezTo>
                  <a:pt x="940234" y="690819"/>
                  <a:pt x="1027739" y="640656"/>
                  <a:pt x="1121077" y="640655"/>
                </a:cubicBezTo>
                <a:lnTo>
                  <a:pt x="1596522" y="640655"/>
                </a:lnTo>
                <a:cubicBezTo>
                  <a:pt x="1689860" y="640655"/>
                  <a:pt x="1777367" y="690819"/>
                  <a:pt x="1824035" y="773441"/>
                </a:cubicBezTo>
                <a:lnTo>
                  <a:pt x="2057383" y="1189507"/>
                </a:lnTo>
                <a:cubicBezTo>
                  <a:pt x="2104051" y="1272129"/>
                  <a:pt x="2104051" y="1372457"/>
                  <a:pt x="2057382" y="1455080"/>
                </a:cubicBezTo>
                <a:lnTo>
                  <a:pt x="1821118" y="1871145"/>
                </a:lnTo>
                <a:cubicBezTo>
                  <a:pt x="1809450" y="1891800"/>
                  <a:pt x="1795231" y="1910427"/>
                  <a:pt x="1779006" y="1926749"/>
                </a:cubicBezTo>
                <a:close/>
                <a:moveTo>
                  <a:pt x="3006303" y="2654455"/>
                </a:moveTo>
                <a:lnTo>
                  <a:pt x="1857718" y="1991320"/>
                </a:lnTo>
                <a:lnTo>
                  <a:pt x="1859309" y="1978953"/>
                </a:lnTo>
                <a:cubicBezTo>
                  <a:pt x="1865142" y="1956637"/>
                  <a:pt x="1873892" y="1934875"/>
                  <a:pt x="1885560" y="1914220"/>
                </a:cubicBezTo>
                <a:lnTo>
                  <a:pt x="2124740" y="1498154"/>
                </a:lnTo>
                <a:cubicBezTo>
                  <a:pt x="2171410" y="1415532"/>
                  <a:pt x="2258915" y="1365369"/>
                  <a:pt x="2352253" y="1365369"/>
                </a:cubicBezTo>
                <a:lnTo>
                  <a:pt x="2827698" y="1365368"/>
                </a:lnTo>
                <a:cubicBezTo>
                  <a:pt x="2921036" y="1365368"/>
                  <a:pt x="3008543" y="1415532"/>
                  <a:pt x="3055211" y="1498154"/>
                </a:cubicBezTo>
                <a:lnTo>
                  <a:pt x="3288559" y="1914220"/>
                </a:lnTo>
                <a:cubicBezTo>
                  <a:pt x="3335227" y="1996842"/>
                  <a:pt x="3335227" y="2097170"/>
                  <a:pt x="3288558" y="2179793"/>
                </a:cubicBezTo>
                <a:lnTo>
                  <a:pt x="3052294" y="2595858"/>
                </a:lnTo>
                <a:cubicBezTo>
                  <a:pt x="3040626" y="2616513"/>
                  <a:pt x="3026407" y="2635140"/>
                  <a:pt x="3010182" y="265146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6F1272E-B2CE-4B61-85E6-E09A7F226DC3}"/>
              </a:ext>
            </a:extLst>
          </p:cNvPr>
          <p:cNvSpPr/>
          <p:nvPr userDrawn="1"/>
        </p:nvSpPr>
        <p:spPr>
          <a:xfrm rot="9000000">
            <a:off x="10856727" y="2417082"/>
            <a:ext cx="2348024" cy="3460855"/>
          </a:xfrm>
          <a:custGeom>
            <a:avLst/>
            <a:gdLst>
              <a:gd name="connsiteX0" fmla="*/ 1243802 w 2348024"/>
              <a:gd name="connsiteY0" fmla="*/ 1288585 h 3460855"/>
              <a:gd name="connsiteX1" fmla="*/ 1987767 w 2348024"/>
              <a:gd name="connsiteY1" fmla="*/ 0 h 3460855"/>
              <a:gd name="connsiteX2" fmla="*/ 2079676 w 2348024"/>
              <a:gd name="connsiteY2" fmla="*/ 92979 h 3460855"/>
              <a:gd name="connsiteX3" fmla="*/ 2313024 w 2348024"/>
              <a:gd name="connsiteY3" fmla="*/ 509045 h 3460855"/>
              <a:gd name="connsiteX4" fmla="*/ 2313023 w 2348024"/>
              <a:gd name="connsiteY4" fmla="*/ 774618 h 3460855"/>
              <a:gd name="connsiteX5" fmla="*/ 2076759 w 2348024"/>
              <a:gd name="connsiteY5" fmla="*/ 1190683 h 3460855"/>
              <a:gd name="connsiteX6" fmla="*/ 1849246 w 2348024"/>
              <a:gd name="connsiteY6" fmla="*/ 1323469 h 3460855"/>
              <a:gd name="connsiteX7" fmla="*/ 1373802 w 2348024"/>
              <a:gd name="connsiteY7" fmla="*/ 1323469 h 3460855"/>
              <a:gd name="connsiteX8" fmla="*/ 1305438 w 2348024"/>
              <a:gd name="connsiteY8" fmla="*/ 1314340 h 3460855"/>
              <a:gd name="connsiteX9" fmla="*/ 0 w 2348024"/>
              <a:gd name="connsiteY9" fmla="*/ 3442913 h 3460855"/>
              <a:gd name="connsiteX10" fmla="*/ 735190 w 2348024"/>
              <a:gd name="connsiteY10" fmla="*/ 2169527 h 3460855"/>
              <a:gd name="connsiteX11" fmla="*/ 795328 w 2348024"/>
              <a:gd name="connsiteY11" fmla="*/ 2230365 h 3460855"/>
              <a:gd name="connsiteX12" fmla="*/ 1028676 w 2348024"/>
              <a:gd name="connsiteY12" fmla="*/ 2646430 h 3460855"/>
              <a:gd name="connsiteX13" fmla="*/ 1028675 w 2348024"/>
              <a:gd name="connsiteY13" fmla="*/ 2912002 h 3460855"/>
              <a:gd name="connsiteX14" fmla="*/ 792412 w 2348024"/>
              <a:gd name="connsiteY14" fmla="*/ 3328068 h 3460855"/>
              <a:gd name="connsiteX15" fmla="*/ 564898 w 2348024"/>
              <a:gd name="connsiteY15" fmla="*/ 3460855 h 3460855"/>
              <a:gd name="connsiteX16" fmla="*/ 89454 w 2348024"/>
              <a:gd name="connsiteY16" fmla="*/ 3460855 h 3460855"/>
              <a:gd name="connsiteX17" fmla="*/ 21090 w 2348024"/>
              <a:gd name="connsiteY17" fmla="*/ 3451726 h 346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48024" h="3460855">
                <a:moveTo>
                  <a:pt x="1243802" y="1288585"/>
                </a:moveTo>
                <a:lnTo>
                  <a:pt x="1987767" y="0"/>
                </a:lnTo>
                <a:lnTo>
                  <a:pt x="2079676" y="92979"/>
                </a:lnTo>
                <a:lnTo>
                  <a:pt x="2313024" y="509045"/>
                </a:lnTo>
                <a:cubicBezTo>
                  <a:pt x="2359692" y="591667"/>
                  <a:pt x="2359692" y="691995"/>
                  <a:pt x="2313023" y="774618"/>
                </a:cubicBezTo>
                <a:lnTo>
                  <a:pt x="2076759" y="1190683"/>
                </a:lnTo>
                <a:cubicBezTo>
                  <a:pt x="2030089" y="1273305"/>
                  <a:pt x="1942585" y="1323469"/>
                  <a:pt x="1849246" y="1323469"/>
                </a:cubicBezTo>
                <a:lnTo>
                  <a:pt x="1373802" y="1323469"/>
                </a:lnTo>
                <a:cubicBezTo>
                  <a:pt x="1350467" y="1323469"/>
                  <a:pt x="1327497" y="1320334"/>
                  <a:pt x="1305438" y="1314340"/>
                </a:cubicBezTo>
                <a:close/>
                <a:moveTo>
                  <a:pt x="0" y="3442913"/>
                </a:moveTo>
                <a:lnTo>
                  <a:pt x="735190" y="2169527"/>
                </a:lnTo>
                <a:lnTo>
                  <a:pt x="795328" y="2230365"/>
                </a:lnTo>
                <a:lnTo>
                  <a:pt x="1028676" y="2646430"/>
                </a:lnTo>
                <a:cubicBezTo>
                  <a:pt x="1075344" y="2729053"/>
                  <a:pt x="1075344" y="2829381"/>
                  <a:pt x="1028675" y="2912002"/>
                </a:cubicBezTo>
                <a:lnTo>
                  <a:pt x="792412" y="3328068"/>
                </a:lnTo>
                <a:cubicBezTo>
                  <a:pt x="745742" y="3410691"/>
                  <a:pt x="658237" y="3460855"/>
                  <a:pt x="564898" y="3460855"/>
                </a:cubicBezTo>
                <a:lnTo>
                  <a:pt x="89454" y="3460855"/>
                </a:lnTo>
                <a:cubicBezTo>
                  <a:pt x="66119" y="3460855"/>
                  <a:pt x="43149" y="3457719"/>
                  <a:pt x="21090" y="345172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8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737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158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86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85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31" r:id="rId3"/>
    <p:sldLayoutId id="2147483742" r:id="rId4"/>
    <p:sldLayoutId id="2147483740" r:id="rId5"/>
    <p:sldLayoutId id="2147483736" r:id="rId6"/>
    <p:sldLayoutId id="2147483737" r:id="rId7"/>
    <p:sldLayoutId id="2147483738" r:id="rId8"/>
    <p:sldLayoutId id="2147483739" r:id="rId9"/>
    <p:sldLayoutId id="2147483732" r:id="rId10"/>
    <p:sldLayoutId id="2147483745" r:id="rId11"/>
    <p:sldLayoutId id="2147483741" r:id="rId12"/>
    <p:sldLayoutId id="2147483743" r:id="rId13"/>
    <p:sldLayoutId id="2147483744" r:id="rId14"/>
    <p:sldLayoutId id="2147483746" r:id="rId15"/>
    <p:sldLayoutId id="2147483752" r:id="rId16"/>
    <p:sldLayoutId id="2147483751" r:id="rId17"/>
    <p:sldLayoutId id="2147483749" r:id="rId18"/>
    <p:sldLayoutId id="2147483735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hyperlink" Target="https://www.kaggle.com/karangadiya/fifa19/version/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2.png"/><Relationship Id="rId2" Type="http://schemas.microsoft.com/office/2007/relationships/media" Target="../media/media5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4"/>
          </p:cNvPr>
          <p:cNvSpPr txBox="1"/>
          <p:nvPr/>
        </p:nvSpPr>
        <p:spPr>
          <a:xfrm>
            <a:off x="0" y="40630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4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5409629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400"/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FIFA 2019 Analysis and Modelling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6182853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By Anirban Pal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3162AD-172F-4138-A519-DA52C0A0FBCE}"/>
              </a:ext>
            </a:extLst>
          </p:cNvPr>
          <p:cNvSpPr/>
          <p:nvPr/>
        </p:nvSpPr>
        <p:spPr>
          <a:xfrm rot="18900000">
            <a:off x="4404015" y="1122775"/>
            <a:ext cx="3406600" cy="3406600"/>
          </a:xfrm>
          <a:custGeom>
            <a:avLst/>
            <a:gdLst>
              <a:gd name="connsiteX0" fmla="*/ 3406600 w 3406600"/>
              <a:gd name="connsiteY0" fmla="*/ 0 h 3406600"/>
              <a:gd name="connsiteX1" fmla="*/ 3406600 w 3406600"/>
              <a:gd name="connsiteY1" fmla="*/ 3406600 h 3406600"/>
              <a:gd name="connsiteX2" fmla="*/ 2847806 w 3406600"/>
              <a:gd name="connsiteY2" fmla="*/ 3406600 h 3406600"/>
              <a:gd name="connsiteX3" fmla="*/ 2579775 w 3406600"/>
              <a:gd name="connsiteY3" fmla="*/ 3138569 h 3406600"/>
              <a:gd name="connsiteX4" fmla="*/ 3138569 w 3406600"/>
              <a:gd name="connsiteY4" fmla="*/ 3138569 h 3406600"/>
              <a:gd name="connsiteX5" fmla="*/ 3138569 w 3406600"/>
              <a:gd name="connsiteY5" fmla="*/ 268031 h 3406600"/>
              <a:gd name="connsiteX6" fmla="*/ 268031 w 3406600"/>
              <a:gd name="connsiteY6" fmla="*/ 268031 h 3406600"/>
              <a:gd name="connsiteX7" fmla="*/ 268031 w 3406600"/>
              <a:gd name="connsiteY7" fmla="*/ 826825 h 3406600"/>
              <a:gd name="connsiteX8" fmla="*/ 0 w 3406600"/>
              <a:gd name="connsiteY8" fmla="*/ 558794 h 3406600"/>
              <a:gd name="connsiteX9" fmla="*/ 0 w 3406600"/>
              <a:gd name="connsiteY9" fmla="*/ 0 h 34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6600" h="3406600">
                <a:moveTo>
                  <a:pt x="3406600" y="0"/>
                </a:moveTo>
                <a:lnTo>
                  <a:pt x="3406600" y="3406600"/>
                </a:lnTo>
                <a:lnTo>
                  <a:pt x="2847806" y="3406600"/>
                </a:lnTo>
                <a:lnTo>
                  <a:pt x="2579775" y="3138569"/>
                </a:lnTo>
                <a:lnTo>
                  <a:pt x="3138569" y="3138569"/>
                </a:lnTo>
                <a:lnTo>
                  <a:pt x="3138569" y="268031"/>
                </a:lnTo>
                <a:lnTo>
                  <a:pt x="268031" y="268031"/>
                </a:lnTo>
                <a:lnTo>
                  <a:pt x="268031" y="826825"/>
                </a:lnTo>
                <a:lnTo>
                  <a:pt x="0" y="55879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90B31-AB43-4AA5-B82E-CE89035CD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07" y="1318630"/>
            <a:ext cx="4068618" cy="3271672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F2BC4A5-D679-499B-9BE3-4F177893EE9D}"/>
              </a:ext>
            </a:extLst>
          </p:cNvPr>
          <p:cNvSpPr/>
          <p:nvPr/>
        </p:nvSpPr>
        <p:spPr>
          <a:xfrm rot="18900000">
            <a:off x="4527513" y="1414440"/>
            <a:ext cx="3160893" cy="3160893"/>
          </a:xfrm>
          <a:custGeom>
            <a:avLst/>
            <a:gdLst>
              <a:gd name="connsiteX0" fmla="*/ 0 w 3160893"/>
              <a:gd name="connsiteY0" fmla="*/ 0 h 3160893"/>
              <a:gd name="connsiteX1" fmla="*/ 268031 w 3160893"/>
              <a:gd name="connsiteY1" fmla="*/ 268031 h 3160893"/>
              <a:gd name="connsiteX2" fmla="*/ 268031 w 3160893"/>
              <a:gd name="connsiteY2" fmla="*/ 2892862 h 3160893"/>
              <a:gd name="connsiteX3" fmla="*/ 2892862 w 3160893"/>
              <a:gd name="connsiteY3" fmla="*/ 2892862 h 3160893"/>
              <a:gd name="connsiteX4" fmla="*/ 3160893 w 3160893"/>
              <a:gd name="connsiteY4" fmla="*/ 3160893 h 3160893"/>
              <a:gd name="connsiteX5" fmla="*/ 0 w 3160893"/>
              <a:gd name="connsiteY5" fmla="*/ 3160893 h 316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0893" h="3160893">
                <a:moveTo>
                  <a:pt x="0" y="0"/>
                </a:moveTo>
                <a:lnTo>
                  <a:pt x="268031" y="268031"/>
                </a:lnTo>
                <a:lnTo>
                  <a:pt x="268031" y="2892862"/>
                </a:lnTo>
                <a:lnTo>
                  <a:pt x="2892862" y="2892862"/>
                </a:lnTo>
                <a:lnTo>
                  <a:pt x="3160893" y="3160893"/>
                </a:lnTo>
                <a:lnTo>
                  <a:pt x="0" y="31608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4F1A0B-D4E5-4ABE-AFCC-3BC60836D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48" y="4462463"/>
            <a:ext cx="768633" cy="768633"/>
          </a:xfrm>
          <a:prstGeom prst="rect">
            <a:avLst/>
          </a:prstGeom>
        </p:spPr>
      </p:pic>
      <p:pic>
        <p:nvPicPr>
          <p:cNvPr id="3" name="Slice 1">
            <a:hlinkClick r:id="" action="ppaction://media"/>
            <a:extLst>
              <a:ext uri="{FF2B5EF4-FFF2-40B4-BE49-F238E27FC236}">
                <a16:creationId xmlns:a16="http://schemas.microsoft.com/office/drawing/2014/main" id="{FFF06459-49AF-4416-81F1-0F1295C468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22759" y="450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8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938CE6B1-D855-4277-8967-4A72B4D411B2}"/>
              </a:ext>
            </a:extLst>
          </p:cNvPr>
          <p:cNvGrpSpPr/>
          <p:nvPr/>
        </p:nvGrpSpPr>
        <p:grpSpPr>
          <a:xfrm>
            <a:off x="-10831" y="2304805"/>
            <a:ext cx="12192138" cy="2425819"/>
            <a:chOff x="-10831" y="2304805"/>
            <a:chExt cx="12192138" cy="242581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8C4BA08-0756-4562-B6BB-3567581436BE}"/>
                </a:ext>
              </a:extLst>
            </p:cNvPr>
            <p:cNvSpPr/>
            <p:nvPr/>
          </p:nvSpPr>
          <p:spPr>
            <a:xfrm>
              <a:off x="-10693" y="2304805"/>
              <a:ext cx="12192000" cy="24074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5C7A16F-38B0-4F66-85B0-E66B0FE6E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5400000">
              <a:off x="487423" y="1806551"/>
              <a:ext cx="2407420" cy="340392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45912D-E0AA-4CE9-AACD-295281AF5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16200000">
              <a:off x="9275634" y="1824950"/>
              <a:ext cx="2407420" cy="3403927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C1D0DAB-60B4-426F-81C5-3E773C258FCE}"/>
              </a:ext>
            </a:extLst>
          </p:cNvPr>
          <p:cNvGrpSpPr/>
          <p:nvPr/>
        </p:nvGrpSpPr>
        <p:grpSpPr>
          <a:xfrm>
            <a:off x="7114314" y="883069"/>
            <a:ext cx="4122687" cy="5212774"/>
            <a:chOff x="7523746" y="706607"/>
            <a:chExt cx="4122687" cy="521277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266C67-5069-4585-B7CA-10E95E9E4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"/>
                      </a14:imgEffect>
                      <a14:imgEffect>
                        <a14:brightnessContrast bright="20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883" y="706607"/>
              <a:ext cx="3788550" cy="4966615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A876E0-27A1-49E8-B893-C9D017CF4E1A}"/>
                </a:ext>
              </a:extLst>
            </p:cNvPr>
            <p:cNvGrpSpPr/>
            <p:nvPr/>
          </p:nvGrpSpPr>
          <p:grpSpPr>
            <a:xfrm>
              <a:off x="7523746" y="4789662"/>
              <a:ext cx="901291" cy="1129719"/>
              <a:chOff x="6846896" y="2302630"/>
              <a:chExt cx="2407391" cy="3017534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D2642CF-CB59-4934-B599-47E66CD1AA24}"/>
                  </a:ext>
                </a:extLst>
              </p:cNvPr>
              <p:cNvSpPr/>
              <p:nvPr/>
            </p:nvSpPr>
            <p:spPr>
              <a:xfrm>
                <a:off x="6858578" y="2310064"/>
                <a:ext cx="2376797" cy="235259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70F8613-9C3F-429B-9DB0-033AC5CD226C}"/>
                  </a:ext>
                </a:extLst>
              </p:cNvPr>
              <p:cNvSpPr/>
              <p:nvPr/>
            </p:nvSpPr>
            <p:spPr>
              <a:xfrm>
                <a:off x="7009298" y="5253489"/>
                <a:ext cx="76200" cy="66675"/>
              </a:xfrm>
              <a:custGeom>
                <a:avLst/>
                <a:gdLst>
                  <a:gd name="connsiteX0" fmla="*/ 63967 w 76200"/>
                  <a:gd name="connsiteY0" fmla="*/ 62413 h 66675"/>
                  <a:gd name="connsiteX1" fmla="*/ 8722 w 76200"/>
                  <a:gd name="connsiteY1" fmla="*/ 30980 h 66675"/>
                  <a:gd name="connsiteX2" fmla="*/ 7769 w 76200"/>
                  <a:gd name="connsiteY2" fmla="*/ 22408 h 66675"/>
                  <a:gd name="connsiteX3" fmla="*/ 43964 w 76200"/>
                  <a:gd name="connsiteY3" fmla="*/ 10978 h 66675"/>
                  <a:gd name="connsiteX4" fmla="*/ 71587 w 76200"/>
                  <a:gd name="connsiteY4" fmla="*/ 52888 h 66675"/>
                  <a:gd name="connsiteX5" fmla="*/ 63967 w 76200"/>
                  <a:gd name="connsiteY5" fmla="*/ 624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66675">
                    <a:moveTo>
                      <a:pt x="63967" y="62413"/>
                    </a:moveTo>
                    <a:cubicBezTo>
                      <a:pt x="40154" y="61461"/>
                      <a:pt x="23009" y="48126"/>
                      <a:pt x="8722" y="30980"/>
                    </a:cubicBezTo>
                    <a:cubicBezTo>
                      <a:pt x="6817" y="29076"/>
                      <a:pt x="6817" y="25266"/>
                      <a:pt x="7769" y="22408"/>
                    </a:cubicBezTo>
                    <a:cubicBezTo>
                      <a:pt x="10627" y="9073"/>
                      <a:pt x="33487" y="2405"/>
                      <a:pt x="43964" y="10978"/>
                    </a:cubicBezTo>
                    <a:cubicBezTo>
                      <a:pt x="57299" y="22408"/>
                      <a:pt x="67777" y="35743"/>
                      <a:pt x="71587" y="52888"/>
                    </a:cubicBezTo>
                    <a:cubicBezTo>
                      <a:pt x="71587" y="58603"/>
                      <a:pt x="71587" y="63366"/>
                      <a:pt x="63967" y="62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2983772-7651-400C-90F5-E870CF6EB23C}"/>
                  </a:ext>
                </a:extLst>
              </p:cNvPr>
              <p:cNvSpPr/>
              <p:nvPr/>
            </p:nvSpPr>
            <p:spPr>
              <a:xfrm>
                <a:off x="7163010" y="3086576"/>
                <a:ext cx="533400" cy="219075"/>
              </a:xfrm>
              <a:custGeom>
                <a:avLst/>
                <a:gdLst>
                  <a:gd name="connsiteX0" fmla="*/ 82508 w 533400"/>
                  <a:gd name="connsiteY0" fmla="*/ 8096 h 219075"/>
                  <a:gd name="connsiteX1" fmla="*/ 132990 w 533400"/>
                  <a:gd name="connsiteY1" fmla="*/ 54769 h 219075"/>
                  <a:gd name="connsiteX2" fmla="*/ 449220 w 533400"/>
                  <a:gd name="connsiteY2" fmla="*/ 139541 h 219075"/>
                  <a:gd name="connsiteX3" fmla="*/ 516848 w 533400"/>
                  <a:gd name="connsiteY3" fmla="*/ 149066 h 219075"/>
                  <a:gd name="connsiteX4" fmla="*/ 516848 w 533400"/>
                  <a:gd name="connsiteY4" fmla="*/ 216694 h 219075"/>
                  <a:gd name="connsiteX5" fmla="*/ 441600 w 533400"/>
                  <a:gd name="connsiteY5" fmla="*/ 147161 h 219075"/>
                  <a:gd name="connsiteX6" fmla="*/ 129180 w 533400"/>
                  <a:gd name="connsiteY6" fmla="*/ 64294 h 219075"/>
                  <a:gd name="connsiteX7" fmla="*/ 58695 w 533400"/>
                  <a:gd name="connsiteY7" fmla="*/ 85249 h 219075"/>
                  <a:gd name="connsiteX8" fmla="*/ 23453 w 533400"/>
                  <a:gd name="connsiteY8" fmla="*/ 50006 h 219075"/>
                  <a:gd name="connsiteX9" fmla="*/ 56790 w 533400"/>
                  <a:gd name="connsiteY9" fmla="*/ 33814 h 219075"/>
                  <a:gd name="connsiteX10" fmla="*/ 78698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82508" y="8096"/>
                    </a:moveTo>
                    <a:cubicBezTo>
                      <a:pt x="82508" y="8096"/>
                      <a:pt x="93938" y="52864"/>
                      <a:pt x="132990" y="54769"/>
                    </a:cubicBezTo>
                    <a:cubicBezTo>
                      <a:pt x="172043" y="56674"/>
                      <a:pt x="347303" y="93821"/>
                      <a:pt x="449220" y="139541"/>
                    </a:cubicBezTo>
                    <a:cubicBezTo>
                      <a:pt x="449220" y="139541"/>
                      <a:pt x="488273" y="156686"/>
                      <a:pt x="516848" y="149066"/>
                    </a:cubicBezTo>
                    <a:cubicBezTo>
                      <a:pt x="545423" y="141446"/>
                      <a:pt x="516848" y="216694"/>
                      <a:pt x="516848" y="216694"/>
                    </a:cubicBezTo>
                    <a:cubicBezTo>
                      <a:pt x="516848" y="216694"/>
                      <a:pt x="527325" y="178594"/>
                      <a:pt x="441600" y="147161"/>
                    </a:cubicBezTo>
                    <a:cubicBezTo>
                      <a:pt x="367305" y="118586"/>
                      <a:pt x="278723" y="75724"/>
                      <a:pt x="129180" y="64294"/>
                    </a:cubicBezTo>
                    <a:cubicBezTo>
                      <a:pt x="109178" y="62389"/>
                      <a:pt x="82508" y="70009"/>
                      <a:pt x="58695" y="85249"/>
                    </a:cubicBezTo>
                    <a:cubicBezTo>
                      <a:pt x="-30840" y="141446"/>
                      <a:pt x="23453" y="50006"/>
                      <a:pt x="23453" y="50006"/>
                    </a:cubicBezTo>
                    <a:lnTo>
                      <a:pt x="56790" y="33814"/>
                    </a:lnTo>
                    <a:lnTo>
                      <a:pt x="78698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293BEE3-E7AB-455F-8BE6-6D2164ECFA60}"/>
                  </a:ext>
                </a:extLst>
              </p:cNvPr>
              <p:cNvSpPr/>
              <p:nvPr/>
            </p:nvSpPr>
            <p:spPr>
              <a:xfrm>
                <a:off x="8437254" y="3084671"/>
                <a:ext cx="533400" cy="219075"/>
              </a:xfrm>
              <a:custGeom>
                <a:avLst/>
                <a:gdLst>
                  <a:gd name="connsiteX0" fmla="*/ 454184 w 533400"/>
                  <a:gd name="connsiteY0" fmla="*/ 7144 h 219075"/>
                  <a:gd name="connsiteX1" fmla="*/ 403701 w 533400"/>
                  <a:gd name="connsiteY1" fmla="*/ 53816 h 219075"/>
                  <a:gd name="connsiteX2" fmla="*/ 87471 w 533400"/>
                  <a:gd name="connsiteY2" fmla="*/ 138589 h 219075"/>
                  <a:gd name="connsiteX3" fmla="*/ 19844 w 533400"/>
                  <a:gd name="connsiteY3" fmla="*/ 148114 h 219075"/>
                  <a:gd name="connsiteX4" fmla="*/ 19844 w 533400"/>
                  <a:gd name="connsiteY4" fmla="*/ 215741 h 219075"/>
                  <a:gd name="connsiteX5" fmla="*/ 95091 w 533400"/>
                  <a:gd name="connsiteY5" fmla="*/ 146209 h 219075"/>
                  <a:gd name="connsiteX6" fmla="*/ 406559 w 533400"/>
                  <a:gd name="connsiteY6" fmla="*/ 64294 h 219075"/>
                  <a:gd name="connsiteX7" fmla="*/ 477044 w 533400"/>
                  <a:gd name="connsiteY7" fmla="*/ 85249 h 219075"/>
                  <a:gd name="connsiteX8" fmla="*/ 512286 w 533400"/>
                  <a:gd name="connsiteY8" fmla="*/ 50006 h 219075"/>
                  <a:gd name="connsiteX9" fmla="*/ 478949 w 533400"/>
                  <a:gd name="connsiteY9" fmla="*/ 33814 h 219075"/>
                  <a:gd name="connsiteX10" fmla="*/ 457041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454184" y="7144"/>
                    </a:moveTo>
                    <a:cubicBezTo>
                      <a:pt x="454184" y="7144"/>
                      <a:pt x="442754" y="51911"/>
                      <a:pt x="403701" y="53816"/>
                    </a:cubicBezTo>
                    <a:cubicBezTo>
                      <a:pt x="364649" y="55721"/>
                      <a:pt x="189389" y="92869"/>
                      <a:pt x="87471" y="138589"/>
                    </a:cubicBezTo>
                    <a:cubicBezTo>
                      <a:pt x="87471" y="138589"/>
                      <a:pt x="48419" y="155734"/>
                      <a:pt x="19844" y="148114"/>
                    </a:cubicBezTo>
                    <a:cubicBezTo>
                      <a:pt x="-8731" y="140494"/>
                      <a:pt x="19844" y="215741"/>
                      <a:pt x="19844" y="215741"/>
                    </a:cubicBezTo>
                    <a:cubicBezTo>
                      <a:pt x="19844" y="215741"/>
                      <a:pt x="9366" y="177641"/>
                      <a:pt x="95091" y="146209"/>
                    </a:cubicBezTo>
                    <a:cubicBezTo>
                      <a:pt x="169386" y="118586"/>
                      <a:pt x="257969" y="75724"/>
                      <a:pt x="406559" y="64294"/>
                    </a:cubicBezTo>
                    <a:cubicBezTo>
                      <a:pt x="426561" y="62389"/>
                      <a:pt x="453231" y="70009"/>
                      <a:pt x="477044" y="85249"/>
                    </a:cubicBezTo>
                    <a:cubicBezTo>
                      <a:pt x="566579" y="141446"/>
                      <a:pt x="512286" y="50006"/>
                      <a:pt x="512286" y="50006"/>
                    </a:cubicBezTo>
                    <a:lnTo>
                      <a:pt x="478949" y="33814"/>
                    </a:lnTo>
                    <a:lnTo>
                      <a:pt x="457041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AF312C8-48F9-4CAB-BF72-F71708DC6F15}"/>
                  </a:ext>
                </a:extLst>
              </p:cNvPr>
              <p:cNvSpPr/>
              <p:nvPr/>
            </p:nvSpPr>
            <p:spPr>
              <a:xfrm>
                <a:off x="6986914" y="3417981"/>
                <a:ext cx="295275" cy="638175"/>
              </a:xfrm>
              <a:custGeom>
                <a:avLst/>
                <a:gdLst>
                  <a:gd name="connsiteX0" fmla="*/ 48101 w 295275"/>
                  <a:gd name="connsiteY0" fmla="*/ 46261 h 638175"/>
                  <a:gd name="connsiteX1" fmla="*/ 38576 w 295275"/>
                  <a:gd name="connsiteY1" fmla="*/ 123413 h 638175"/>
                  <a:gd name="connsiteX2" fmla="*/ 177641 w 295275"/>
                  <a:gd name="connsiteY2" fmla="*/ 559658 h 638175"/>
                  <a:gd name="connsiteX3" fmla="*/ 296704 w 295275"/>
                  <a:gd name="connsiteY3" fmla="*/ 633953 h 638175"/>
                  <a:gd name="connsiteX4" fmla="*/ 183356 w 295275"/>
                  <a:gd name="connsiteY4" fmla="*/ 592043 h 638175"/>
                  <a:gd name="connsiteX5" fmla="*/ 120491 w 295275"/>
                  <a:gd name="connsiteY5" fmla="*/ 493936 h 638175"/>
                  <a:gd name="connsiteX6" fmla="*/ 25241 w 295275"/>
                  <a:gd name="connsiteY6" fmla="*/ 98648 h 638175"/>
                  <a:gd name="connsiteX7" fmla="*/ 7144 w 295275"/>
                  <a:gd name="connsiteY7" fmla="*/ 29116 h 638175"/>
                  <a:gd name="connsiteX8" fmla="*/ 29051 w 295275"/>
                  <a:gd name="connsiteY8" fmla="*/ 7208 h 638175"/>
                  <a:gd name="connsiteX9" fmla="*/ 48101 w 295275"/>
                  <a:gd name="connsiteY9" fmla="*/ 4626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48101" y="46261"/>
                    </a:moveTo>
                    <a:cubicBezTo>
                      <a:pt x="48101" y="46261"/>
                      <a:pt x="40481" y="56738"/>
                      <a:pt x="38576" y="123413"/>
                    </a:cubicBezTo>
                    <a:cubicBezTo>
                      <a:pt x="37624" y="191041"/>
                      <a:pt x="73819" y="462503"/>
                      <a:pt x="177641" y="559658"/>
                    </a:cubicBezTo>
                    <a:cubicBezTo>
                      <a:pt x="281464" y="656813"/>
                      <a:pt x="296704" y="633953"/>
                      <a:pt x="296704" y="633953"/>
                    </a:cubicBezTo>
                    <a:lnTo>
                      <a:pt x="183356" y="592043"/>
                    </a:lnTo>
                    <a:cubicBezTo>
                      <a:pt x="183356" y="592043"/>
                      <a:pt x="155734" y="556801"/>
                      <a:pt x="120491" y="493936"/>
                    </a:cubicBezTo>
                    <a:cubicBezTo>
                      <a:pt x="63341" y="390113"/>
                      <a:pt x="28099" y="206281"/>
                      <a:pt x="25241" y="98648"/>
                    </a:cubicBezTo>
                    <a:cubicBezTo>
                      <a:pt x="23336" y="-8984"/>
                      <a:pt x="7144" y="29116"/>
                      <a:pt x="7144" y="29116"/>
                    </a:cubicBezTo>
                    <a:cubicBezTo>
                      <a:pt x="7144" y="29116"/>
                      <a:pt x="25241" y="10066"/>
                      <a:pt x="29051" y="7208"/>
                    </a:cubicBezTo>
                    <a:cubicBezTo>
                      <a:pt x="33814" y="5303"/>
                      <a:pt x="48101" y="46261"/>
                      <a:pt x="48101" y="4626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1B68195-E0D6-46BE-9DA3-A3121FBE2352}"/>
                  </a:ext>
                </a:extLst>
              </p:cNvPr>
              <p:cNvSpPr/>
              <p:nvPr/>
            </p:nvSpPr>
            <p:spPr>
              <a:xfrm>
                <a:off x="8836669" y="3403739"/>
                <a:ext cx="295275" cy="638175"/>
              </a:xfrm>
              <a:custGeom>
                <a:avLst/>
                <a:gdLst>
                  <a:gd name="connsiteX0" fmla="*/ 243364 w 295275"/>
                  <a:gd name="connsiteY0" fmla="*/ 40501 h 638175"/>
                  <a:gd name="connsiteX1" fmla="*/ 256699 w 295275"/>
                  <a:gd name="connsiteY1" fmla="*/ 111938 h 638175"/>
                  <a:gd name="connsiteX2" fmla="*/ 125254 w 295275"/>
                  <a:gd name="connsiteY2" fmla="*/ 561518 h 638175"/>
                  <a:gd name="connsiteX3" fmla="*/ 7144 w 295275"/>
                  <a:gd name="connsiteY3" fmla="*/ 635813 h 638175"/>
                  <a:gd name="connsiteX4" fmla="*/ 120491 w 295275"/>
                  <a:gd name="connsiteY4" fmla="*/ 592951 h 638175"/>
                  <a:gd name="connsiteX5" fmla="*/ 183356 w 295275"/>
                  <a:gd name="connsiteY5" fmla="*/ 494843 h 638175"/>
                  <a:gd name="connsiteX6" fmla="*/ 270986 w 295275"/>
                  <a:gd name="connsiteY6" fmla="*/ 86221 h 638175"/>
                  <a:gd name="connsiteX7" fmla="*/ 295751 w 295275"/>
                  <a:gd name="connsiteY7" fmla="*/ 29071 h 638175"/>
                  <a:gd name="connsiteX8" fmla="*/ 273844 w 295275"/>
                  <a:gd name="connsiteY8" fmla="*/ 7163 h 638175"/>
                  <a:gd name="connsiteX9" fmla="*/ 243364 w 295275"/>
                  <a:gd name="connsiteY9" fmla="*/ 4050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243364" y="40501"/>
                    </a:moveTo>
                    <a:cubicBezTo>
                      <a:pt x="243364" y="40501"/>
                      <a:pt x="255746" y="45263"/>
                      <a:pt x="256699" y="111938"/>
                    </a:cubicBezTo>
                    <a:cubicBezTo>
                      <a:pt x="257651" y="179566"/>
                      <a:pt x="229076" y="464363"/>
                      <a:pt x="125254" y="561518"/>
                    </a:cubicBezTo>
                    <a:cubicBezTo>
                      <a:pt x="21431" y="658673"/>
                      <a:pt x="7144" y="635813"/>
                      <a:pt x="7144" y="635813"/>
                    </a:cubicBezTo>
                    <a:lnTo>
                      <a:pt x="120491" y="592951"/>
                    </a:lnTo>
                    <a:cubicBezTo>
                      <a:pt x="120491" y="592951"/>
                      <a:pt x="148114" y="557708"/>
                      <a:pt x="183356" y="494843"/>
                    </a:cubicBezTo>
                    <a:cubicBezTo>
                      <a:pt x="240506" y="391021"/>
                      <a:pt x="268129" y="193853"/>
                      <a:pt x="270986" y="86221"/>
                    </a:cubicBezTo>
                    <a:cubicBezTo>
                      <a:pt x="272891" y="-21412"/>
                      <a:pt x="295751" y="29071"/>
                      <a:pt x="295751" y="29071"/>
                    </a:cubicBezTo>
                    <a:cubicBezTo>
                      <a:pt x="295751" y="29071"/>
                      <a:pt x="277654" y="10021"/>
                      <a:pt x="273844" y="7163"/>
                    </a:cubicBezTo>
                    <a:cubicBezTo>
                      <a:pt x="269081" y="6211"/>
                      <a:pt x="243364" y="40501"/>
                      <a:pt x="243364" y="4050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3E230E1-150C-4E60-B96C-D3E82D6EB53A}"/>
                  </a:ext>
                </a:extLst>
              </p:cNvPr>
              <p:cNvSpPr/>
              <p:nvPr/>
            </p:nvSpPr>
            <p:spPr>
              <a:xfrm>
                <a:off x="7480347" y="3667601"/>
                <a:ext cx="390525" cy="552450"/>
              </a:xfrm>
              <a:custGeom>
                <a:avLst/>
                <a:gdLst>
                  <a:gd name="connsiteX0" fmla="*/ 316668 w 390525"/>
                  <a:gd name="connsiteY0" fmla="*/ 13811 h 552450"/>
                  <a:gd name="connsiteX1" fmla="*/ 304285 w 390525"/>
                  <a:gd name="connsiteY1" fmla="*/ 88106 h 552450"/>
                  <a:gd name="connsiteX2" fmla="*/ 84258 w 390525"/>
                  <a:gd name="connsiteY2" fmla="*/ 420529 h 552450"/>
                  <a:gd name="connsiteX3" fmla="*/ 20440 w 390525"/>
                  <a:gd name="connsiteY3" fmla="*/ 437674 h 552450"/>
                  <a:gd name="connsiteX4" fmla="*/ 90925 w 390525"/>
                  <a:gd name="connsiteY4" fmla="*/ 523399 h 552450"/>
                  <a:gd name="connsiteX5" fmla="*/ 97593 w 390525"/>
                  <a:gd name="connsiteY5" fmla="*/ 550069 h 552450"/>
                  <a:gd name="connsiteX6" fmla="*/ 96640 w 390525"/>
                  <a:gd name="connsiteY6" fmla="*/ 422434 h 552450"/>
                  <a:gd name="connsiteX7" fmla="*/ 314763 w 390525"/>
                  <a:gd name="connsiteY7" fmla="*/ 91916 h 552450"/>
                  <a:gd name="connsiteX8" fmla="*/ 375723 w 390525"/>
                  <a:gd name="connsiteY8" fmla="*/ 48101 h 552450"/>
                  <a:gd name="connsiteX9" fmla="*/ 375723 w 390525"/>
                  <a:gd name="connsiteY9" fmla="*/ 7144 h 552450"/>
                  <a:gd name="connsiteX10" fmla="*/ 316668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316668" y="13811"/>
                    </a:moveTo>
                    <a:cubicBezTo>
                      <a:pt x="316668" y="13811"/>
                      <a:pt x="332860" y="38576"/>
                      <a:pt x="304285" y="88106"/>
                    </a:cubicBezTo>
                    <a:cubicBezTo>
                      <a:pt x="275710" y="137636"/>
                      <a:pt x="84258" y="420529"/>
                      <a:pt x="84258" y="420529"/>
                    </a:cubicBezTo>
                    <a:cubicBezTo>
                      <a:pt x="84258" y="420529"/>
                      <a:pt x="72828" y="438626"/>
                      <a:pt x="20440" y="437674"/>
                    </a:cubicBezTo>
                    <a:cubicBezTo>
                      <a:pt x="-31947" y="436721"/>
                      <a:pt x="87115" y="517684"/>
                      <a:pt x="90925" y="523399"/>
                    </a:cubicBezTo>
                    <a:cubicBezTo>
                      <a:pt x="95688" y="529114"/>
                      <a:pt x="97593" y="550069"/>
                      <a:pt x="97593" y="550069"/>
                    </a:cubicBezTo>
                    <a:cubicBezTo>
                      <a:pt x="97593" y="550069"/>
                      <a:pt x="76638" y="471011"/>
                      <a:pt x="96640" y="422434"/>
                    </a:cubicBezTo>
                    <a:cubicBezTo>
                      <a:pt x="116643" y="372904"/>
                      <a:pt x="314763" y="91916"/>
                      <a:pt x="314763" y="91916"/>
                    </a:cubicBezTo>
                    <a:cubicBezTo>
                      <a:pt x="314763" y="91916"/>
                      <a:pt x="338575" y="59531"/>
                      <a:pt x="375723" y="48101"/>
                    </a:cubicBezTo>
                    <a:cubicBezTo>
                      <a:pt x="411918" y="36671"/>
                      <a:pt x="375723" y="7144"/>
                      <a:pt x="375723" y="7144"/>
                    </a:cubicBezTo>
                    <a:lnTo>
                      <a:pt x="316668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4D8491F-7CBD-4A6A-BFE5-3C17419164F2}"/>
                  </a:ext>
                </a:extLst>
              </p:cNvPr>
              <p:cNvSpPr/>
              <p:nvPr/>
            </p:nvSpPr>
            <p:spPr>
              <a:xfrm>
                <a:off x="8236700" y="3652361"/>
                <a:ext cx="390525" cy="552450"/>
              </a:xfrm>
              <a:custGeom>
                <a:avLst/>
                <a:gdLst>
                  <a:gd name="connsiteX0" fmla="*/ 82285 w 390525"/>
                  <a:gd name="connsiteY0" fmla="*/ 13811 h 552450"/>
                  <a:gd name="connsiteX1" fmla="*/ 94668 w 390525"/>
                  <a:gd name="connsiteY1" fmla="*/ 88106 h 552450"/>
                  <a:gd name="connsiteX2" fmla="*/ 314695 w 390525"/>
                  <a:gd name="connsiteY2" fmla="*/ 420529 h 552450"/>
                  <a:gd name="connsiteX3" fmla="*/ 378513 w 390525"/>
                  <a:gd name="connsiteY3" fmla="*/ 437674 h 552450"/>
                  <a:gd name="connsiteX4" fmla="*/ 308028 w 390525"/>
                  <a:gd name="connsiteY4" fmla="*/ 523399 h 552450"/>
                  <a:gd name="connsiteX5" fmla="*/ 301360 w 390525"/>
                  <a:gd name="connsiteY5" fmla="*/ 550069 h 552450"/>
                  <a:gd name="connsiteX6" fmla="*/ 302313 w 390525"/>
                  <a:gd name="connsiteY6" fmla="*/ 422434 h 552450"/>
                  <a:gd name="connsiteX7" fmla="*/ 84190 w 390525"/>
                  <a:gd name="connsiteY7" fmla="*/ 91916 h 552450"/>
                  <a:gd name="connsiteX8" fmla="*/ 23230 w 390525"/>
                  <a:gd name="connsiteY8" fmla="*/ 48101 h 552450"/>
                  <a:gd name="connsiteX9" fmla="*/ 23230 w 390525"/>
                  <a:gd name="connsiteY9" fmla="*/ 7144 h 552450"/>
                  <a:gd name="connsiteX10" fmla="*/ 82285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82285" y="13811"/>
                    </a:moveTo>
                    <a:cubicBezTo>
                      <a:pt x="82285" y="13811"/>
                      <a:pt x="66093" y="38576"/>
                      <a:pt x="94668" y="88106"/>
                    </a:cubicBezTo>
                    <a:cubicBezTo>
                      <a:pt x="123243" y="137636"/>
                      <a:pt x="314695" y="420529"/>
                      <a:pt x="314695" y="420529"/>
                    </a:cubicBezTo>
                    <a:cubicBezTo>
                      <a:pt x="314695" y="420529"/>
                      <a:pt x="326125" y="438626"/>
                      <a:pt x="378513" y="437674"/>
                    </a:cubicBezTo>
                    <a:cubicBezTo>
                      <a:pt x="430900" y="436721"/>
                      <a:pt x="311838" y="517684"/>
                      <a:pt x="308028" y="523399"/>
                    </a:cubicBezTo>
                    <a:cubicBezTo>
                      <a:pt x="303265" y="529114"/>
                      <a:pt x="301360" y="550069"/>
                      <a:pt x="301360" y="550069"/>
                    </a:cubicBezTo>
                    <a:cubicBezTo>
                      <a:pt x="301360" y="550069"/>
                      <a:pt x="322315" y="471011"/>
                      <a:pt x="302313" y="422434"/>
                    </a:cubicBezTo>
                    <a:cubicBezTo>
                      <a:pt x="282310" y="372904"/>
                      <a:pt x="84190" y="91916"/>
                      <a:pt x="84190" y="91916"/>
                    </a:cubicBezTo>
                    <a:cubicBezTo>
                      <a:pt x="84190" y="91916"/>
                      <a:pt x="60378" y="59531"/>
                      <a:pt x="23230" y="48101"/>
                    </a:cubicBezTo>
                    <a:cubicBezTo>
                      <a:pt x="-12965" y="36671"/>
                      <a:pt x="23230" y="7144"/>
                      <a:pt x="23230" y="7144"/>
                    </a:cubicBezTo>
                    <a:lnTo>
                      <a:pt x="82285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67D8A25-681D-43A2-AD3F-AA688E547704}"/>
                  </a:ext>
                </a:extLst>
              </p:cNvPr>
              <p:cNvSpPr/>
              <p:nvPr/>
            </p:nvSpPr>
            <p:spPr>
              <a:xfrm>
                <a:off x="7773679" y="4406741"/>
                <a:ext cx="600075" cy="95250"/>
              </a:xfrm>
              <a:custGeom>
                <a:avLst/>
                <a:gdLst>
                  <a:gd name="connsiteX0" fmla="*/ 7144 w 600075"/>
                  <a:gd name="connsiteY0" fmla="*/ 30956 h 95250"/>
                  <a:gd name="connsiteX1" fmla="*/ 280511 w 600075"/>
                  <a:gd name="connsiteY1" fmla="*/ 89059 h 95250"/>
                  <a:gd name="connsiteX2" fmla="*/ 593884 w 600075"/>
                  <a:gd name="connsiteY2" fmla="*/ 7144 h 95250"/>
                  <a:gd name="connsiteX3" fmla="*/ 588169 w 600075"/>
                  <a:gd name="connsiteY3" fmla="*/ 34766 h 95250"/>
                  <a:gd name="connsiteX4" fmla="*/ 280511 w 600075"/>
                  <a:gd name="connsiteY4" fmla="*/ 94774 h 95250"/>
                  <a:gd name="connsiteX5" fmla="*/ 7144 w 600075"/>
                  <a:gd name="connsiteY5" fmla="*/ 45244 h 95250"/>
                  <a:gd name="connsiteX6" fmla="*/ 7144 w 600075"/>
                  <a:gd name="connsiteY6" fmla="*/ 3095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075" h="95250">
                    <a:moveTo>
                      <a:pt x="7144" y="30956"/>
                    </a:moveTo>
                    <a:cubicBezTo>
                      <a:pt x="7144" y="30956"/>
                      <a:pt x="31909" y="82391"/>
                      <a:pt x="280511" y="89059"/>
                    </a:cubicBezTo>
                    <a:cubicBezTo>
                      <a:pt x="529114" y="95726"/>
                      <a:pt x="593884" y="7144"/>
                      <a:pt x="593884" y="7144"/>
                    </a:cubicBezTo>
                    <a:lnTo>
                      <a:pt x="588169" y="34766"/>
                    </a:lnTo>
                    <a:cubicBezTo>
                      <a:pt x="588169" y="34766"/>
                      <a:pt x="519589" y="99536"/>
                      <a:pt x="280511" y="94774"/>
                    </a:cubicBezTo>
                    <a:cubicBezTo>
                      <a:pt x="52864" y="90011"/>
                      <a:pt x="7144" y="45244"/>
                      <a:pt x="7144" y="45244"/>
                    </a:cubicBezTo>
                    <a:lnTo>
                      <a:pt x="7144" y="309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923C374-B0A1-4594-8F07-12BAB2B7708E}"/>
                  </a:ext>
                </a:extLst>
              </p:cNvPr>
              <p:cNvSpPr/>
              <p:nvPr/>
            </p:nvSpPr>
            <p:spPr>
              <a:xfrm>
                <a:off x="7213609" y="2436971"/>
                <a:ext cx="523875" cy="381000"/>
              </a:xfrm>
              <a:custGeom>
                <a:avLst/>
                <a:gdLst>
                  <a:gd name="connsiteX0" fmla="*/ 27146 w 523875"/>
                  <a:gd name="connsiteY0" fmla="*/ 362426 h 381000"/>
                  <a:gd name="connsiteX1" fmla="*/ 212884 w 523875"/>
                  <a:gd name="connsiteY1" fmla="*/ 131921 h 381000"/>
                  <a:gd name="connsiteX2" fmla="*/ 516731 w 523875"/>
                  <a:gd name="connsiteY2" fmla="*/ 17621 h 381000"/>
                  <a:gd name="connsiteX3" fmla="*/ 516731 w 523875"/>
                  <a:gd name="connsiteY3" fmla="*/ 7144 h 381000"/>
                  <a:gd name="connsiteX4" fmla="*/ 206216 w 523875"/>
                  <a:gd name="connsiteY4" fmla="*/ 130969 h 381000"/>
                  <a:gd name="connsiteX5" fmla="*/ 7144 w 523875"/>
                  <a:gd name="connsiteY5" fmla="*/ 359569 h 381000"/>
                  <a:gd name="connsiteX6" fmla="*/ 7144 w 523875"/>
                  <a:gd name="connsiteY6" fmla="*/ 383381 h 381000"/>
                  <a:gd name="connsiteX7" fmla="*/ 27146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27146" y="362426"/>
                    </a:moveTo>
                    <a:cubicBezTo>
                      <a:pt x="27146" y="362426"/>
                      <a:pt x="72866" y="230029"/>
                      <a:pt x="212884" y="131921"/>
                    </a:cubicBezTo>
                    <a:cubicBezTo>
                      <a:pt x="352901" y="33814"/>
                      <a:pt x="516731" y="17621"/>
                      <a:pt x="516731" y="17621"/>
                    </a:cubicBezTo>
                    <a:lnTo>
                      <a:pt x="516731" y="7144"/>
                    </a:lnTo>
                    <a:cubicBezTo>
                      <a:pt x="516731" y="7144"/>
                      <a:pt x="345281" y="27146"/>
                      <a:pt x="206216" y="130969"/>
                    </a:cubicBezTo>
                    <a:cubicBezTo>
                      <a:pt x="67151" y="235744"/>
                      <a:pt x="7144" y="359569"/>
                      <a:pt x="7144" y="359569"/>
                    </a:cubicBezTo>
                    <a:lnTo>
                      <a:pt x="7144" y="383381"/>
                    </a:lnTo>
                    <a:lnTo>
                      <a:pt x="27146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96549F1-3A33-4865-94AE-0E9DD8FACAC8}"/>
                  </a:ext>
                </a:extLst>
              </p:cNvPr>
              <p:cNvSpPr/>
              <p:nvPr/>
            </p:nvSpPr>
            <p:spPr>
              <a:xfrm>
                <a:off x="8363276" y="2424588"/>
                <a:ext cx="523875" cy="381000"/>
              </a:xfrm>
              <a:custGeom>
                <a:avLst/>
                <a:gdLst>
                  <a:gd name="connsiteX0" fmla="*/ 496729 w 523875"/>
                  <a:gd name="connsiteY0" fmla="*/ 362426 h 381000"/>
                  <a:gd name="connsiteX1" fmla="*/ 310991 w 523875"/>
                  <a:gd name="connsiteY1" fmla="*/ 131921 h 381000"/>
                  <a:gd name="connsiteX2" fmla="*/ 7144 w 523875"/>
                  <a:gd name="connsiteY2" fmla="*/ 17621 h 381000"/>
                  <a:gd name="connsiteX3" fmla="*/ 7144 w 523875"/>
                  <a:gd name="connsiteY3" fmla="*/ 7144 h 381000"/>
                  <a:gd name="connsiteX4" fmla="*/ 317659 w 523875"/>
                  <a:gd name="connsiteY4" fmla="*/ 130969 h 381000"/>
                  <a:gd name="connsiteX5" fmla="*/ 516731 w 523875"/>
                  <a:gd name="connsiteY5" fmla="*/ 359569 h 381000"/>
                  <a:gd name="connsiteX6" fmla="*/ 516731 w 523875"/>
                  <a:gd name="connsiteY6" fmla="*/ 383381 h 381000"/>
                  <a:gd name="connsiteX7" fmla="*/ 496729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496729" y="362426"/>
                    </a:moveTo>
                    <a:cubicBezTo>
                      <a:pt x="496729" y="362426"/>
                      <a:pt x="451009" y="230029"/>
                      <a:pt x="310991" y="131921"/>
                    </a:cubicBezTo>
                    <a:cubicBezTo>
                      <a:pt x="170974" y="33814"/>
                      <a:pt x="7144" y="17621"/>
                      <a:pt x="7144" y="17621"/>
                    </a:cubicBezTo>
                    <a:lnTo>
                      <a:pt x="7144" y="7144"/>
                    </a:lnTo>
                    <a:cubicBezTo>
                      <a:pt x="7144" y="7144"/>
                      <a:pt x="178594" y="27146"/>
                      <a:pt x="317659" y="130969"/>
                    </a:cubicBezTo>
                    <a:cubicBezTo>
                      <a:pt x="456724" y="235744"/>
                      <a:pt x="516731" y="359569"/>
                      <a:pt x="516731" y="359569"/>
                    </a:cubicBezTo>
                    <a:lnTo>
                      <a:pt x="516731" y="383381"/>
                    </a:lnTo>
                    <a:lnTo>
                      <a:pt x="496729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0547854-5BD1-4303-9362-A64F9D309A7D}"/>
                  </a:ext>
                </a:extLst>
              </p:cNvPr>
              <p:cNvSpPr/>
              <p:nvPr/>
            </p:nvSpPr>
            <p:spPr>
              <a:xfrm>
                <a:off x="7997180" y="2522696"/>
                <a:ext cx="104775" cy="495300"/>
              </a:xfrm>
              <a:custGeom>
                <a:avLst/>
                <a:gdLst>
                  <a:gd name="connsiteX0" fmla="*/ 41770 w 104775"/>
                  <a:gd name="connsiteY0" fmla="*/ 30004 h 495300"/>
                  <a:gd name="connsiteX1" fmla="*/ 44628 w 104775"/>
                  <a:gd name="connsiteY1" fmla="*/ 30956 h 495300"/>
                  <a:gd name="connsiteX2" fmla="*/ 69393 w 104775"/>
                  <a:gd name="connsiteY2" fmla="*/ 72866 h 495300"/>
                  <a:gd name="connsiteX3" fmla="*/ 57963 w 104775"/>
                  <a:gd name="connsiteY3" fmla="*/ 428149 h 495300"/>
                  <a:gd name="connsiteX4" fmla="*/ 17958 w 104775"/>
                  <a:gd name="connsiteY4" fmla="*/ 478631 h 495300"/>
                  <a:gd name="connsiteX5" fmla="*/ 65583 w 104775"/>
                  <a:gd name="connsiteY5" fmla="*/ 488156 h 495300"/>
                  <a:gd name="connsiteX6" fmla="*/ 92253 w 104775"/>
                  <a:gd name="connsiteY6" fmla="*/ 474821 h 495300"/>
                  <a:gd name="connsiteX7" fmla="*/ 65583 w 104775"/>
                  <a:gd name="connsiteY7" fmla="*/ 427196 h 495300"/>
                  <a:gd name="connsiteX8" fmla="*/ 77965 w 104775"/>
                  <a:gd name="connsiteY8" fmla="*/ 68104 h 495300"/>
                  <a:gd name="connsiteX9" fmla="*/ 104635 w 104775"/>
                  <a:gd name="connsiteY9" fmla="*/ 13811 h 495300"/>
                  <a:gd name="connsiteX10" fmla="*/ 58915 w 104775"/>
                  <a:gd name="connsiteY10" fmla="*/ 7144 h 495300"/>
                  <a:gd name="connsiteX11" fmla="*/ 41770 w 104775"/>
                  <a:gd name="connsiteY11" fmla="*/ 3000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775" h="495300">
                    <a:moveTo>
                      <a:pt x="41770" y="30004"/>
                    </a:moveTo>
                    <a:cubicBezTo>
                      <a:pt x="41770" y="30004"/>
                      <a:pt x="42723" y="30004"/>
                      <a:pt x="44628" y="30956"/>
                    </a:cubicBezTo>
                    <a:cubicBezTo>
                      <a:pt x="51295" y="32861"/>
                      <a:pt x="67488" y="41434"/>
                      <a:pt x="69393" y="72866"/>
                    </a:cubicBezTo>
                    <a:cubicBezTo>
                      <a:pt x="72250" y="113824"/>
                      <a:pt x="57963" y="428149"/>
                      <a:pt x="57963" y="428149"/>
                    </a:cubicBezTo>
                    <a:cubicBezTo>
                      <a:pt x="57963" y="428149"/>
                      <a:pt x="57963" y="460534"/>
                      <a:pt x="17958" y="478631"/>
                    </a:cubicBezTo>
                    <a:cubicBezTo>
                      <a:pt x="-23000" y="495776"/>
                      <a:pt x="65583" y="488156"/>
                      <a:pt x="65583" y="488156"/>
                    </a:cubicBezTo>
                    <a:lnTo>
                      <a:pt x="92253" y="474821"/>
                    </a:lnTo>
                    <a:cubicBezTo>
                      <a:pt x="92253" y="474821"/>
                      <a:pt x="63678" y="445294"/>
                      <a:pt x="65583" y="427196"/>
                    </a:cubicBezTo>
                    <a:cubicBezTo>
                      <a:pt x="67488" y="410051"/>
                      <a:pt x="73203" y="101441"/>
                      <a:pt x="77965" y="68104"/>
                    </a:cubicBezTo>
                    <a:cubicBezTo>
                      <a:pt x="83680" y="21431"/>
                      <a:pt x="104635" y="13811"/>
                      <a:pt x="104635" y="13811"/>
                    </a:cubicBezTo>
                    <a:lnTo>
                      <a:pt x="58915" y="7144"/>
                    </a:lnTo>
                    <a:lnTo>
                      <a:pt x="41770" y="300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39FB5AE-4ED5-4CCD-9EBF-BE9687FC7CAD}"/>
                  </a:ext>
                </a:extLst>
              </p:cNvPr>
              <p:cNvSpPr/>
              <p:nvPr/>
            </p:nvSpPr>
            <p:spPr>
              <a:xfrm>
                <a:off x="7554604" y="4539138"/>
                <a:ext cx="76200" cy="95250"/>
              </a:xfrm>
              <a:custGeom>
                <a:avLst/>
                <a:gdLst>
                  <a:gd name="connsiteX0" fmla="*/ 7144 w 76200"/>
                  <a:gd name="connsiteY0" fmla="*/ 13811 h 95250"/>
                  <a:gd name="connsiteX1" fmla="*/ 18574 w 76200"/>
                  <a:gd name="connsiteY1" fmla="*/ 23336 h 95250"/>
                  <a:gd name="connsiteX2" fmla="*/ 71914 w 76200"/>
                  <a:gd name="connsiteY2" fmla="*/ 88106 h 95250"/>
                  <a:gd name="connsiteX3" fmla="*/ 24289 w 76200"/>
                  <a:gd name="connsiteY3" fmla="*/ 21431 h 95250"/>
                  <a:gd name="connsiteX4" fmla="*/ 19526 w 76200"/>
                  <a:gd name="connsiteY4" fmla="*/ 7144 h 95250"/>
                  <a:gd name="connsiteX5" fmla="*/ 714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44" y="13811"/>
                    </a:moveTo>
                    <a:cubicBezTo>
                      <a:pt x="7144" y="13811"/>
                      <a:pt x="13811" y="16669"/>
                      <a:pt x="18574" y="23336"/>
                    </a:cubicBezTo>
                    <a:cubicBezTo>
                      <a:pt x="23336" y="29051"/>
                      <a:pt x="48101" y="73819"/>
                      <a:pt x="71914" y="88106"/>
                    </a:cubicBezTo>
                    <a:cubicBezTo>
                      <a:pt x="71914" y="88106"/>
                      <a:pt x="40481" y="60484"/>
                      <a:pt x="24289" y="21431"/>
                    </a:cubicBezTo>
                    <a:lnTo>
                      <a:pt x="19526" y="7144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13D9C88-FC7C-468F-A6D2-E70D346161B3}"/>
                  </a:ext>
                </a:extLst>
              </p:cNvPr>
              <p:cNvSpPr/>
              <p:nvPr/>
            </p:nvSpPr>
            <p:spPr>
              <a:xfrm>
                <a:off x="8489959" y="4535328"/>
                <a:ext cx="76200" cy="95250"/>
              </a:xfrm>
              <a:custGeom>
                <a:avLst/>
                <a:gdLst>
                  <a:gd name="connsiteX0" fmla="*/ 71914 w 76200"/>
                  <a:gd name="connsiteY0" fmla="*/ 13811 h 95250"/>
                  <a:gd name="connsiteX1" fmla="*/ 60484 w 76200"/>
                  <a:gd name="connsiteY1" fmla="*/ 23336 h 95250"/>
                  <a:gd name="connsiteX2" fmla="*/ 7144 w 76200"/>
                  <a:gd name="connsiteY2" fmla="*/ 88106 h 95250"/>
                  <a:gd name="connsiteX3" fmla="*/ 54769 w 76200"/>
                  <a:gd name="connsiteY3" fmla="*/ 21431 h 95250"/>
                  <a:gd name="connsiteX4" fmla="*/ 59531 w 76200"/>
                  <a:gd name="connsiteY4" fmla="*/ 7144 h 95250"/>
                  <a:gd name="connsiteX5" fmla="*/ 7191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914" y="13811"/>
                    </a:moveTo>
                    <a:cubicBezTo>
                      <a:pt x="71914" y="13811"/>
                      <a:pt x="65246" y="16669"/>
                      <a:pt x="60484" y="23336"/>
                    </a:cubicBezTo>
                    <a:cubicBezTo>
                      <a:pt x="55721" y="29051"/>
                      <a:pt x="30956" y="73819"/>
                      <a:pt x="7144" y="88106"/>
                    </a:cubicBezTo>
                    <a:cubicBezTo>
                      <a:pt x="7144" y="88106"/>
                      <a:pt x="38576" y="60484"/>
                      <a:pt x="54769" y="21431"/>
                    </a:cubicBezTo>
                    <a:lnTo>
                      <a:pt x="59531" y="7144"/>
                    </a:lnTo>
                    <a:lnTo>
                      <a:pt x="7191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F62EF1-C6A8-49ED-8FBF-07AE0DCAB7DC}"/>
                  </a:ext>
                </a:extLst>
              </p:cNvPr>
              <p:cNvSpPr/>
              <p:nvPr/>
            </p:nvSpPr>
            <p:spPr>
              <a:xfrm>
                <a:off x="7075496" y="4203858"/>
                <a:ext cx="114300" cy="57150"/>
              </a:xfrm>
              <a:custGeom>
                <a:avLst/>
                <a:gdLst>
                  <a:gd name="connsiteX0" fmla="*/ 109061 w 114300"/>
                  <a:gd name="connsiteY0" fmla="*/ 48101 h 57150"/>
                  <a:gd name="connsiteX1" fmla="*/ 7144 w 114300"/>
                  <a:gd name="connsiteY1" fmla="*/ 7144 h 57150"/>
                  <a:gd name="connsiteX2" fmla="*/ 112871 w 114300"/>
                  <a:gd name="connsiteY2" fmla="*/ 55721 h 57150"/>
                  <a:gd name="connsiteX3" fmla="*/ 109061 w 114300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09061" y="48101"/>
                    </a:moveTo>
                    <a:cubicBezTo>
                      <a:pt x="109061" y="48101"/>
                      <a:pt x="47149" y="47149"/>
                      <a:pt x="7144" y="7144"/>
                    </a:cubicBezTo>
                    <a:cubicBezTo>
                      <a:pt x="7144" y="7144"/>
                      <a:pt x="38576" y="50006"/>
                      <a:pt x="112871" y="55721"/>
                    </a:cubicBezTo>
                    <a:lnTo>
                      <a:pt x="109061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77001D9-827D-4311-98D3-69E62A7B2167}"/>
                  </a:ext>
                </a:extLst>
              </p:cNvPr>
              <p:cNvSpPr/>
              <p:nvPr/>
            </p:nvSpPr>
            <p:spPr>
              <a:xfrm>
                <a:off x="8932871" y="4194333"/>
                <a:ext cx="104775" cy="57150"/>
              </a:xfrm>
              <a:custGeom>
                <a:avLst/>
                <a:gdLst>
                  <a:gd name="connsiteX0" fmla="*/ 10954 w 104775"/>
                  <a:gd name="connsiteY0" fmla="*/ 48101 h 57150"/>
                  <a:gd name="connsiteX1" fmla="*/ 97631 w 104775"/>
                  <a:gd name="connsiteY1" fmla="*/ 7144 h 57150"/>
                  <a:gd name="connsiteX2" fmla="*/ 7144 w 104775"/>
                  <a:gd name="connsiteY2" fmla="*/ 55721 h 57150"/>
                  <a:gd name="connsiteX3" fmla="*/ 10954 w 104775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57150">
                    <a:moveTo>
                      <a:pt x="10954" y="48101"/>
                    </a:moveTo>
                    <a:cubicBezTo>
                      <a:pt x="10954" y="48101"/>
                      <a:pt x="63341" y="47149"/>
                      <a:pt x="97631" y="7144"/>
                    </a:cubicBezTo>
                    <a:cubicBezTo>
                      <a:pt x="97631" y="7144"/>
                      <a:pt x="70961" y="50006"/>
                      <a:pt x="7144" y="55721"/>
                    </a:cubicBezTo>
                    <a:lnTo>
                      <a:pt x="10954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32C663E-9F04-42FB-AA19-86222788D345}"/>
                  </a:ext>
                </a:extLst>
              </p:cNvPr>
              <p:cNvSpPr/>
              <p:nvPr/>
            </p:nvSpPr>
            <p:spPr>
              <a:xfrm>
                <a:off x="6846896" y="3349133"/>
                <a:ext cx="66675" cy="95250"/>
              </a:xfrm>
              <a:custGeom>
                <a:avLst/>
                <a:gdLst>
                  <a:gd name="connsiteX0" fmla="*/ 59531 w 66675"/>
                  <a:gd name="connsiteY0" fmla="*/ 16049 h 95250"/>
                  <a:gd name="connsiteX1" fmla="*/ 7144 w 66675"/>
                  <a:gd name="connsiteY1" fmla="*/ 93201 h 95250"/>
                  <a:gd name="connsiteX2" fmla="*/ 9049 w 66675"/>
                  <a:gd name="connsiteY2" fmla="*/ 64626 h 95250"/>
                  <a:gd name="connsiteX3" fmla="*/ 59531 w 66675"/>
                  <a:gd name="connsiteY3" fmla="*/ 9381 h 95250"/>
                  <a:gd name="connsiteX4" fmla="*/ 59531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59531" y="16049"/>
                    </a:moveTo>
                    <a:cubicBezTo>
                      <a:pt x="59531" y="16049"/>
                      <a:pt x="15716" y="57959"/>
                      <a:pt x="7144" y="93201"/>
                    </a:cubicBezTo>
                    <a:lnTo>
                      <a:pt x="9049" y="64626"/>
                    </a:lnTo>
                    <a:cubicBezTo>
                      <a:pt x="9049" y="64626"/>
                      <a:pt x="42386" y="17001"/>
                      <a:pt x="59531" y="9381"/>
                    </a:cubicBezTo>
                    <a:cubicBezTo>
                      <a:pt x="75724" y="1761"/>
                      <a:pt x="59531" y="16049"/>
                      <a:pt x="59531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06C8266-C741-42B1-AB1E-9311F296F5EA}"/>
                  </a:ext>
                </a:extLst>
              </p:cNvPr>
              <p:cNvSpPr/>
              <p:nvPr/>
            </p:nvSpPr>
            <p:spPr>
              <a:xfrm>
                <a:off x="7052818" y="2791301"/>
                <a:ext cx="28575" cy="85725"/>
              </a:xfrm>
              <a:custGeom>
                <a:avLst/>
                <a:gdLst>
                  <a:gd name="connsiteX0" fmla="*/ 9820 w 28575"/>
                  <a:gd name="connsiteY0" fmla="*/ 82391 h 85725"/>
                  <a:gd name="connsiteX1" fmla="*/ 12677 w 28575"/>
                  <a:gd name="connsiteY1" fmla="*/ 30004 h 85725"/>
                  <a:gd name="connsiteX2" fmla="*/ 28870 w 28575"/>
                  <a:gd name="connsiteY2" fmla="*/ 7144 h 85725"/>
                  <a:gd name="connsiteX3" fmla="*/ 9820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9820" y="82391"/>
                    </a:moveTo>
                    <a:cubicBezTo>
                      <a:pt x="9820" y="82391"/>
                      <a:pt x="2200" y="51911"/>
                      <a:pt x="12677" y="30004"/>
                    </a:cubicBezTo>
                    <a:lnTo>
                      <a:pt x="28870" y="7144"/>
                    </a:lnTo>
                    <a:cubicBezTo>
                      <a:pt x="27917" y="7144"/>
                      <a:pt x="3152" y="51911"/>
                      <a:pt x="9820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9FDCEE-0525-4B76-A0BC-1B38C294258A}"/>
                  </a:ext>
                </a:extLst>
              </p:cNvPr>
              <p:cNvSpPr/>
              <p:nvPr/>
            </p:nvSpPr>
            <p:spPr>
              <a:xfrm>
                <a:off x="9187612" y="3347228"/>
                <a:ext cx="66675" cy="95250"/>
              </a:xfrm>
              <a:custGeom>
                <a:avLst/>
                <a:gdLst>
                  <a:gd name="connsiteX0" fmla="*/ 14340 w 66675"/>
                  <a:gd name="connsiteY0" fmla="*/ 16049 h 95250"/>
                  <a:gd name="connsiteX1" fmla="*/ 66728 w 66675"/>
                  <a:gd name="connsiteY1" fmla="*/ 93201 h 95250"/>
                  <a:gd name="connsiteX2" fmla="*/ 64823 w 66675"/>
                  <a:gd name="connsiteY2" fmla="*/ 64626 h 95250"/>
                  <a:gd name="connsiteX3" fmla="*/ 14340 w 66675"/>
                  <a:gd name="connsiteY3" fmla="*/ 9381 h 95250"/>
                  <a:gd name="connsiteX4" fmla="*/ 14340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14340" y="16049"/>
                    </a:moveTo>
                    <a:cubicBezTo>
                      <a:pt x="14340" y="16049"/>
                      <a:pt x="58155" y="57959"/>
                      <a:pt x="66728" y="93201"/>
                    </a:cubicBezTo>
                    <a:lnTo>
                      <a:pt x="64823" y="64626"/>
                    </a:lnTo>
                    <a:cubicBezTo>
                      <a:pt x="64823" y="64626"/>
                      <a:pt x="31485" y="17001"/>
                      <a:pt x="14340" y="9381"/>
                    </a:cubicBezTo>
                    <a:cubicBezTo>
                      <a:pt x="-1852" y="1761"/>
                      <a:pt x="14340" y="16049"/>
                      <a:pt x="14340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C870C62-0522-43C0-A534-2F9D3352E510}"/>
                  </a:ext>
                </a:extLst>
              </p:cNvPr>
              <p:cNvSpPr/>
              <p:nvPr/>
            </p:nvSpPr>
            <p:spPr>
              <a:xfrm>
                <a:off x="9019549" y="2790348"/>
                <a:ext cx="28575" cy="85725"/>
              </a:xfrm>
              <a:custGeom>
                <a:avLst/>
                <a:gdLst>
                  <a:gd name="connsiteX0" fmla="*/ 26194 w 28575"/>
                  <a:gd name="connsiteY0" fmla="*/ 82391 h 85725"/>
                  <a:gd name="connsiteX1" fmla="*/ 23336 w 28575"/>
                  <a:gd name="connsiteY1" fmla="*/ 30004 h 85725"/>
                  <a:gd name="connsiteX2" fmla="*/ 7144 w 28575"/>
                  <a:gd name="connsiteY2" fmla="*/ 7144 h 85725"/>
                  <a:gd name="connsiteX3" fmla="*/ 26194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26194" y="82391"/>
                    </a:moveTo>
                    <a:cubicBezTo>
                      <a:pt x="26194" y="82391"/>
                      <a:pt x="33814" y="51911"/>
                      <a:pt x="23336" y="30004"/>
                    </a:cubicBezTo>
                    <a:lnTo>
                      <a:pt x="7144" y="7144"/>
                    </a:lnTo>
                    <a:cubicBezTo>
                      <a:pt x="8096" y="7144"/>
                      <a:pt x="32861" y="50959"/>
                      <a:pt x="26194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C715244-74EF-4070-B369-6E22AB368B51}"/>
                  </a:ext>
                </a:extLst>
              </p:cNvPr>
              <p:cNvSpPr/>
              <p:nvPr/>
            </p:nvSpPr>
            <p:spPr>
              <a:xfrm>
                <a:off x="7634614" y="2965608"/>
                <a:ext cx="838200" cy="771525"/>
              </a:xfrm>
              <a:custGeom>
                <a:avLst/>
                <a:gdLst>
                  <a:gd name="connsiteX0" fmla="*/ 639604 w 838200"/>
                  <a:gd name="connsiteY0" fmla="*/ 135731 h 771525"/>
                  <a:gd name="connsiteX1" fmla="*/ 421481 w 838200"/>
                  <a:gd name="connsiteY1" fmla="*/ 7144 h 771525"/>
                  <a:gd name="connsiteX2" fmla="*/ 203359 w 838200"/>
                  <a:gd name="connsiteY2" fmla="*/ 135731 h 771525"/>
                  <a:gd name="connsiteX3" fmla="*/ 7144 w 838200"/>
                  <a:gd name="connsiteY3" fmla="*/ 283369 h 771525"/>
                  <a:gd name="connsiteX4" fmla="*/ 80486 w 838200"/>
                  <a:gd name="connsiteY4" fmla="*/ 536734 h 771525"/>
                  <a:gd name="connsiteX5" fmla="*/ 173831 w 838200"/>
                  <a:gd name="connsiteY5" fmla="*/ 753904 h 771525"/>
                  <a:gd name="connsiteX6" fmla="*/ 421481 w 838200"/>
                  <a:gd name="connsiteY6" fmla="*/ 767239 h 771525"/>
                  <a:gd name="connsiteX7" fmla="*/ 669131 w 838200"/>
                  <a:gd name="connsiteY7" fmla="*/ 753904 h 771525"/>
                  <a:gd name="connsiteX8" fmla="*/ 762476 w 838200"/>
                  <a:gd name="connsiteY8" fmla="*/ 536734 h 771525"/>
                  <a:gd name="connsiteX9" fmla="*/ 835819 w 838200"/>
                  <a:gd name="connsiteY9" fmla="*/ 283369 h 771525"/>
                  <a:gd name="connsiteX10" fmla="*/ 639604 w 838200"/>
                  <a:gd name="connsiteY10" fmla="*/ 13573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8200" h="771525">
                    <a:moveTo>
                      <a:pt x="639604" y="135731"/>
                    </a:moveTo>
                    <a:cubicBezTo>
                      <a:pt x="559594" y="83344"/>
                      <a:pt x="421481" y="7144"/>
                      <a:pt x="421481" y="7144"/>
                    </a:cubicBezTo>
                    <a:cubicBezTo>
                      <a:pt x="421481" y="7144"/>
                      <a:pt x="283369" y="84296"/>
                      <a:pt x="203359" y="135731"/>
                    </a:cubicBezTo>
                    <a:cubicBezTo>
                      <a:pt x="122396" y="188119"/>
                      <a:pt x="7144" y="283369"/>
                      <a:pt x="7144" y="283369"/>
                    </a:cubicBezTo>
                    <a:cubicBezTo>
                      <a:pt x="7144" y="283369"/>
                      <a:pt x="18574" y="361474"/>
                      <a:pt x="80486" y="536734"/>
                    </a:cubicBezTo>
                    <a:cubicBezTo>
                      <a:pt x="118586" y="646271"/>
                      <a:pt x="173831" y="753904"/>
                      <a:pt x="173831" y="753904"/>
                    </a:cubicBezTo>
                    <a:cubicBezTo>
                      <a:pt x="173831" y="753904"/>
                      <a:pt x="282416" y="767239"/>
                      <a:pt x="421481" y="767239"/>
                    </a:cubicBezTo>
                    <a:cubicBezTo>
                      <a:pt x="544354" y="767239"/>
                      <a:pt x="669131" y="753904"/>
                      <a:pt x="669131" y="753904"/>
                    </a:cubicBezTo>
                    <a:cubicBezTo>
                      <a:pt x="669131" y="753904"/>
                      <a:pt x="724376" y="646271"/>
                      <a:pt x="762476" y="536734"/>
                    </a:cubicBezTo>
                    <a:cubicBezTo>
                      <a:pt x="824389" y="360521"/>
                      <a:pt x="835819" y="283369"/>
                      <a:pt x="835819" y="283369"/>
                    </a:cubicBezTo>
                    <a:cubicBezTo>
                      <a:pt x="835819" y="283369"/>
                      <a:pt x="720566" y="188119"/>
                      <a:pt x="639604" y="13573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63DC301-AC4D-4355-B41A-5FC1C0C30C26}"/>
                  </a:ext>
                </a:extLst>
              </p:cNvPr>
              <p:cNvSpPr/>
              <p:nvPr/>
            </p:nvSpPr>
            <p:spPr>
              <a:xfrm>
                <a:off x="6892616" y="2763611"/>
                <a:ext cx="371475" cy="742950"/>
              </a:xfrm>
              <a:custGeom>
                <a:avLst/>
                <a:gdLst>
                  <a:gd name="connsiteX0" fmla="*/ 171926 w 371475"/>
                  <a:gd name="connsiteY0" fmla="*/ 95793 h 742950"/>
                  <a:gd name="connsiteX1" fmla="*/ 7144 w 371475"/>
                  <a:gd name="connsiteY1" fmla="*/ 599666 h 742950"/>
                  <a:gd name="connsiteX2" fmla="*/ 124301 w 371475"/>
                  <a:gd name="connsiteY2" fmla="*/ 737778 h 742950"/>
                  <a:gd name="connsiteX3" fmla="*/ 372904 w 371475"/>
                  <a:gd name="connsiteY3" fmla="*/ 378686 h 742950"/>
                  <a:gd name="connsiteX4" fmla="*/ 359569 w 371475"/>
                  <a:gd name="connsiteY4" fmla="*/ 7211 h 742950"/>
                  <a:gd name="connsiteX5" fmla="*/ 171926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171926" y="95793"/>
                    </a:moveTo>
                    <a:cubicBezTo>
                      <a:pt x="171926" y="95793"/>
                      <a:pt x="9049" y="348206"/>
                      <a:pt x="7144" y="599666"/>
                    </a:cubicBezTo>
                    <a:cubicBezTo>
                      <a:pt x="7144" y="599666"/>
                      <a:pt x="40481" y="712061"/>
                      <a:pt x="124301" y="737778"/>
                    </a:cubicBezTo>
                    <a:cubicBezTo>
                      <a:pt x="124301" y="737778"/>
                      <a:pt x="251936" y="452981"/>
                      <a:pt x="372904" y="378686"/>
                    </a:cubicBezTo>
                    <a:cubicBezTo>
                      <a:pt x="372904" y="378686"/>
                      <a:pt x="304324" y="175803"/>
                      <a:pt x="359569" y="7211"/>
                    </a:cubicBezTo>
                    <a:cubicBezTo>
                      <a:pt x="359569" y="7211"/>
                      <a:pt x="281464" y="1496"/>
                      <a:pt x="171926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C0BA92D-360E-4F34-8ED5-98E2E921737D}"/>
                  </a:ext>
                </a:extLst>
              </p:cNvPr>
              <p:cNvSpPr/>
              <p:nvPr/>
            </p:nvSpPr>
            <p:spPr>
              <a:xfrm>
                <a:off x="8837621" y="2763611"/>
                <a:ext cx="371475" cy="742950"/>
              </a:xfrm>
              <a:custGeom>
                <a:avLst/>
                <a:gdLst>
                  <a:gd name="connsiteX0" fmla="*/ 208121 w 371475"/>
                  <a:gd name="connsiteY0" fmla="*/ 95793 h 742950"/>
                  <a:gd name="connsiteX1" fmla="*/ 372904 w 371475"/>
                  <a:gd name="connsiteY1" fmla="*/ 599666 h 742950"/>
                  <a:gd name="connsiteX2" fmla="*/ 255746 w 371475"/>
                  <a:gd name="connsiteY2" fmla="*/ 737778 h 742950"/>
                  <a:gd name="connsiteX3" fmla="*/ 7144 w 371475"/>
                  <a:gd name="connsiteY3" fmla="*/ 378686 h 742950"/>
                  <a:gd name="connsiteX4" fmla="*/ 20479 w 371475"/>
                  <a:gd name="connsiteY4" fmla="*/ 7211 h 742950"/>
                  <a:gd name="connsiteX5" fmla="*/ 208121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208121" y="95793"/>
                    </a:moveTo>
                    <a:cubicBezTo>
                      <a:pt x="208121" y="95793"/>
                      <a:pt x="370999" y="348206"/>
                      <a:pt x="372904" y="599666"/>
                    </a:cubicBezTo>
                    <a:cubicBezTo>
                      <a:pt x="372904" y="599666"/>
                      <a:pt x="339566" y="712061"/>
                      <a:pt x="255746" y="737778"/>
                    </a:cubicBezTo>
                    <a:cubicBezTo>
                      <a:pt x="255746" y="737778"/>
                      <a:pt x="128111" y="452981"/>
                      <a:pt x="7144" y="378686"/>
                    </a:cubicBezTo>
                    <a:cubicBezTo>
                      <a:pt x="7144" y="378686"/>
                      <a:pt x="75724" y="175803"/>
                      <a:pt x="20479" y="7211"/>
                    </a:cubicBezTo>
                    <a:cubicBezTo>
                      <a:pt x="20479" y="7211"/>
                      <a:pt x="98584" y="1496"/>
                      <a:pt x="208121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4F08D5E-D9D8-476B-AF3B-61E5CCC82A31}"/>
                  </a:ext>
                </a:extLst>
              </p:cNvPr>
              <p:cNvSpPr/>
              <p:nvPr/>
            </p:nvSpPr>
            <p:spPr>
              <a:xfrm>
                <a:off x="7670809" y="2302630"/>
                <a:ext cx="781050" cy="266700"/>
              </a:xfrm>
              <a:custGeom>
                <a:avLst/>
                <a:gdLst>
                  <a:gd name="connsiteX0" fmla="*/ 101441 w 781050"/>
                  <a:gd name="connsiteY0" fmla="*/ 45282 h 266700"/>
                  <a:gd name="connsiteX1" fmla="*/ 630079 w 781050"/>
                  <a:gd name="connsiteY1" fmla="*/ 35757 h 266700"/>
                  <a:gd name="connsiteX2" fmla="*/ 775811 w 781050"/>
                  <a:gd name="connsiteY2" fmla="*/ 148152 h 266700"/>
                  <a:gd name="connsiteX3" fmla="*/ 398621 w 781050"/>
                  <a:gd name="connsiteY3" fmla="*/ 265310 h 266700"/>
                  <a:gd name="connsiteX4" fmla="*/ 7144 w 781050"/>
                  <a:gd name="connsiteY4" fmla="*/ 161487 h 266700"/>
                  <a:gd name="connsiteX5" fmla="*/ 101441 w 781050"/>
                  <a:gd name="connsiteY5" fmla="*/ 45282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050" h="266700">
                    <a:moveTo>
                      <a:pt x="101441" y="45282"/>
                    </a:moveTo>
                    <a:cubicBezTo>
                      <a:pt x="101441" y="45282"/>
                      <a:pt x="358616" y="-33775"/>
                      <a:pt x="630079" y="35757"/>
                    </a:cubicBezTo>
                    <a:cubicBezTo>
                      <a:pt x="630079" y="35757"/>
                      <a:pt x="729139" y="71000"/>
                      <a:pt x="775811" y="148152"/>
                    </a:cubicBezTo>
                    <a:cubicBezTo>
                      <a:pt x="775811" y="148152"/>
                      <a:pt x="531971" y="178632"/>
                      <a:pt x="398621" y="265310"/>
                    </a:cubicBezTo>
                    <a:cubicBezTo>
                      <a:pt x="398621" y="265310"/>
                      <a:pt x="220504" y="158630"/>
                      <a:pt x="7144" y="161487"/>
                    </a:cubicBezTo>
                    <a:cubicBezTo>
                      <a:pt x="7144" y="162440"/>
                      <a:pt x="16669" y="103385"/>
                      <a:pt x="101441" y="4528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B2CFD32-3F78-4BCD-8F94-53942D3418CD}"/>
                  </a:ext>
                </a:extLst>
              </p:cNvPr>
              <p:cNvSpPr/>
              <p:nvPr/>
            </p:nvSpPr>
            <p:spPr>
              <a:xfrm>
                <a:off x="7143099" y="3983831"/>
                <a:ext cx="676275" cy="581025"/>
              </a:xfrm>
              <a:custGeom>
                <a:avLst/>
                <a:gdLst>
                  <a:gd name="connsiteX0" fmla="*/ 25266 w 676275"/>
                  <a:gd name="connsiteY0" fmla="*/ 7144 h 581025"/>
                  <a:gd name="connsiteX1" fmla="*/ 38601 w 676275"/>
                  <a:gd name="connsiteY1" fmla="*/ 274796 h 581025"/>
                  <a:gd name="connsiteX2" fmla="*/ 435793 w 676275"/>
                  <a:gd name="connsiteY2" fmla="*/ 582454 h 581025"/>
                  <a:gd name="connsiteX3" fmla="*/ 669156 w 676275"/>
                  <a:gd name="connsiteY3" fmla="*/ 475774 h 581025"/>
                  <a:gd name="connsiteX4" fmla="*/ 424363 w 676275"/>
                  <a:gd name="connsiteY4" fmla="*/ 116681 h 581025"/>
                  <a:gd name="connsiteX5" fmla="*/ 25266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25266" y="7144"/>
                    </a:moveTo>
                    <a:cubicBezTo>
                      <a:pt x="25266" y="7144"/>
                      <a:pt x="-23312" y="113824"/>
                      <a:pt x="38601" y="274796"/>
                    </a:cubicBezTo>
                    <a:cubicBezTo>
                      <a:pt x="38601" y="274796"/>
                      <a:pt x="148138" y="465296"/>
                      <a:pt x="435793" y="582454"/>
                    </a:cubicBezTo>
                    <a:cubicBezTo>
                      <a:pt x="435793" y="582454"/>
                      <a:pt x="585336" y="569119"/>
                      <a:pt x="669156" y="475774"/>
                    </a:cubicBezTo>
                    <a:cubicBezTo>
                      <a:pt x="669156" y="475774"/>
                      <a:pt x="431983" y="238601"/>
                      <a:pt x="424363" y="116681"/>
                    </a:cubicBezTo>
                    <a:cubicBezTo>
                      <a:pt x="424363" y="116681"/>
                      <a:pt x="247198" y="131921"/>
                      <a:pt x="25266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19B2E20-1F82-4B24-8835-7447F7C5D77D}"/>
                  </a:ext>
                </a:extLst>
              </p:cNvPr>
              <p:cNvSpPr/>
              <p:nvPr/>
            </p:nvSpPr>
            <p:spPr>
              <a:xfrm>
                <a:off x="8308984" y="3973353"/>
                <a:ext cx="676275" cy="581025"/>
              </a:xfrm>
              <a:custGeom>
                <a:avLst/>
                <a:gdLst>
                  <a:gd name="connsiteX0" fmla="*/ 651034 w 676275"/>
                  <a:gd name="connsiteY0" fmla="*/ 7144 h 581025"/>
                  <a:gd name="connsiteX1" fmla="*/ 637699 w 676275"/>
                  <a:gd name="connsiteY1" fmla="*/ 274796 h 581025"/>
                  <a:gd name="connsiteX2" fmla="*/ 240506 w 676275"/>
                  <a:gd name="connsiteY2" fmla="*/ 582454 h 581025"/>
                  <a:gd name="connsiteX3" fmla="*/ 7144 w 676275"/>
                  <a:gd name="connsiteY3" fmla="*/ 475774 h 581025"/>
                  <a:gd name="connsiteX4" fmla="*/ 251936 w 676275"/>
                  <a:gd name="connsiteY4" fmla="*/ 116681 h 581025"/>
                  <a:gd name="connsiteX5" fmla="*/ 651034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651034" y="7144"/>
                    </a:moveTo>
                    <a:cubicBezTo>
                      <a:pt x="651034" y="7144"/>
                      <a:pt x="699611" y="113824"/>
                      <a:pt x="637699" y="274796"/>
                    </a:cubicBezTo>
                    <a:cubicBezTo>
                      <a:pt x="637699" y="274796"/>
                      <a:pt x="528161" y="465296"/>
                      <a:pt x="240506" y="582454"/>
                    </a:cubicBezTo>
                    <a:cubicBezTo>
                      <a:pt x="240506" y="582454"/>
                      <a:pt x="90964" y="569119"/>
                      <a:pt x="7144" y="475774"/>
                    </a:cubicBezTo>
                    <a:cubicBezTo>
                      <a:pt x="7144" y="475774"/>
                      <a:pt x="244316" y="238601"/>
                      <a:pt x="251936" y="116681"/>
                    </a:cubicBezTo>
                    <a:cubicBezTo>
                      <a:pt x="251936" y="116681"/>
                      <a:pt x="429101" y="131921"/>
                      <a:pt x="651034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983AE6-FFA1-4F14-A305-EF9E55CD87CB}"/>
              </a:ext>
            </a:extLst>
          </p:cNvPr>
          <p:cNvGrpSpPr/>
          <p:nvPr/>
        </p:nvGrpSpPr>
        <p:grpSpPr>
          <a:xfrm>
            <a:off x="9568146" y="333858"/>
            <a:ext cx="1527407" cy="1082705"/>
            <a:chOff x="9344861" y="193880"/>
            <a:chExt cx="1861937" cy="1319838"/>
          </a:xfrm>
        </p:grpSpPr>
        <p:sp>
          <p:nvSpPr>
            <p:cNvPr id="65" name="Cross 64">
              <a:extLst>
                <a:ext uri="{FF2B5EF4-FFF2-40B4-BE49-F238E27FC236}">
                  <a16:creationId xmlns:a16="http://schemas.microsoft.com/office/drawing/2014/main" id="{ED1B19AF-BB67-4EDE-8063-94378DDB06B4}"/>
                </a:ext>
              </a:extLst>
            </p:cNvPr>
            <p:cNvSpPr/>
            <p:nvPr/>
          </p:nvSpPr>
          <p:spPr>
            <a:xfrm rot="1642289">
              <a:off x="10008369" y="683612"/>
              <a:ext cx="296040" cy="296040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29B98CBC-8E71-4B28-ADA5-AC481F7D390B}"/>
                </a:ext>
              </a:extLst>
            </p:cNvPr>
            <p:cNvSpPr/>
            <p:nvPr/>
          </p:nvSpPr>
          <p:spPr>
            <a:xfrm rot="12056913">
              <a:off x="10955596" y="1154109"/>
              <a:ext cx="251202" cy="216553"/>
            </a:xfrm>
            <a:prstGeom prst="triangle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DE049BE-982A-43D6-AB05-D1E06CD33F9E}"/>
                </a:ext>
              </a:extLst>
            </p:cNvPr>
            <p:cNvSpPr/>
            <p:nvPr/>
          </p:nvSpPr>
          <p:spPr>
            <a:xfrm>
              <a:off x="9691612" y="193880"/>
              <a:ext cx="213463" cy="213463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A6131C-DD36-4A03-8131-40DD10838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4861" y="466136"/>
              <a:ext cx="346751" cy="688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126368-7C02-4545-87C3-C6E2DA6F0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7261" y="1008316"/>
              <a:ext cx="388703" cy="299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D178F1-0AF3-43C8-970F-D15B7AAA3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888" y="1262384"/>
              <a:ext cx="1291312" cy="251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0693" y="2881165"/>
            <a:ext cx="6123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Model Analysis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10629" y="3586213"/>
            <a:ext cx="612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What machine learning can do with the data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030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B7AC07-BDB7-4985-84A1-3002E1A8189C}"/>
              </a:ext>
            </a:extLst>
          </p:cNvPr>
          <p:cNvGrpSpPr/>
          <p:nvPr/>
        </p:nvGrpSpPr>
        <p:grpSpPr>
          <a:xfrm>
            <a:off x="902331" y="1711572"/>
            <a:ext cx="10377812" cy="3551562"/>
            <a:chOff x="-621670" y="1714499"/>
            <a:chExt cx="10377812" cy="35515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C3A73FD-A163-4B7B-8922-E78A8A60862A}"/>
                </a:ext>
              </a:extLst>
            </p:cNvPr>
            <p:cNvGrpSpPr/>
            <p:nvPr/>
          </p:nvGrpSpPr>
          <p:grpSpPr>
            <a:xfrm>
              <a:off x="-621670" y="1714499"/>
              <a:ext cx="10377812" cy="3551562"/>
              <a:chOff x="-621670" y="1714499"/>
              <a:chExt cx="10377812" cy="355156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DA364E0-E82B-4EBD-BCF6-532E4DD715D3}"/>
                  </a:ext>
                </a:extLst>
              </p:cNvPr>
              <p:cNvGrpSpPr/>
              <p:nvPr/>
            </p:nvGrpSpPr>
            <p:grpSpPr>
              <a:xfrm>
                <a:off x="4562475" y="1714499"/>
                <a:ext cx="5193667" cy="1990726"/>
                <a:chOff x="4562475" y="1714499"/>
                <a:chExt cx="5193667" cy="1990726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D646962-6278-4689-AE37-ADC0CF0957E3}"/>
                    </a:ext>
                  </a:extLst>
                </p:cNvPr>
                <p:cNvSpPr/>
                <p:nvPr/>
              </p:nvSpPr>
              <p:spPr>
                <a:xfrm>
                  <a:off x="5868142" y="1716807"/>
                  <a:ext cx="3888000" cy="36004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59AD44D-045F-4BCB-858E-164358E79F3A}"/>
                    </a:ext>
                  </a:extLst>
                </p:cNvPr>
                <p:cNvSpPr/>
                <p:nvPr/>
              </p:nvSpPr>
              <p:spPr>
                <a:xfrm>
                  <a:off x="5868142" y="2148855"/>
                  <a:ext cx="3888000" cy="36004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FBB5EFD-300D-4C0F-9508-489B450275C8}"/>
                    </a:ext>
                  </a:extLst>
                </p:cNvPr>
                <p:cNvSpPr/>
                <p:nvPr/>
              </p:nvSpPr>
              <p:spPr>
                <a:xfrm>
                  <a:off x="5868142" y="2580903"/>
                  <a:ext cx="3888000" cy="36004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0" name="Freeform 8">
                  <a:extLst>
                    <a:ext uri="{FF2B5EF4-FFF2-40B4-BE49-F238E27FC236}">
                      <a16:creationId xmlns:a16="http://schemas.microsoft.com/office/drawing/2014/main" id="{A5498E65-1D60-465F-8B79-A821B014BB0A}"/>
                    </a:ext>
                  </a:extLst>
                </p:cNvPr>
                <p:cNvSpPr/>
                <p:nvPr/>
              </p:nvSpPr>
              <p:spPr>
                <a:xfrm>
                  <a:off x="4562475" y="1714499"/>
                  <a:ext cx="1304925" cy="1990725"/>
                </a:xfrm>
                <a:custGeom>
                  <a:avLst/>
                  <a:gdLst>
                    <a:gd name="connsiteX0" fmla="*/ 1295400 w 1304925"/>
                    <a:gd name="connsiteY0" fmla="*/ 0 h 1981200"/>
                    <a:gd name="connsiteX1" fmla="*/ 0 w 1304925"/>
                    <a:gd name="connsiteY1" fmla="*/ 1981200 h 1981200"/>
                    <a:gd name="connsiteX2" fmla="*/ 1304925 w 1304925"/>
                    <a:gd name="connsiteY2" fmla="*/ 342900 h 1981200"/>
                    <a:gd name="connsiteX3" fmla="*/ 1295400 w 1304925"/>
                    <a:gd name="connsiteY3" fmla="*/ 0 h 1981200"/>
                    <a:gd name="connsiteX0" fmla="*/ 1295400 w 1304925"/>
                    <a:gd name="connsiteY0" fmla="*/ 0 h 1981200"/>
                    <a:gd name="connsiteX1" fmla="*/ 0 w 1304925"/>
                    <a:gd name="connsiteY1" fmla="*/ 1981200 h 1981200"/>
                    <a:gd name="connsiteX2" fmla="*/ 1304925 w 1304925"/>
                    <a:gd name="connsiteY2" fmla="*/ 342900 h 1981200"/>
                    <a:gd name="connsiteX3" fmla="*/ 1295400 w 1304925"/>
                    <a:gd name="connsiteY3" fmla="*/ 0 h 1981200"/>
                    <a:gd name="connsiteX0" fmla="*/ 1304925 w 1304925"/>
                    <a:gd name="connsiteY0" fmla="*/ 0 h 1990725"/>
                    <a:gd name="connsiteX1" fmla="*/ 0 w 1304925"/>
                    <a:gd name="connsiteY1" fmla="*/ 1990725 h 1990725"/>
                    <a:gd name="connsiteX2" fmla="*/ 1304925 w 1304925"/>
                    <a:gd name="connsiteY2" fmla="*/ 352425 h 1990725"/>
                    <a:gd name="connsiteX3" fmla="*/ 1304925 w 1304925"/>
                    <a:gd name="connsiteY3" fmla="*/ 0 h 1990725"/>
                    <a:gd name="connsiteX0" fmla="*/ 1304925 w 1304925"/>
                    <a:gd name="connsiteY0" fmla="*/ 0 h 1990725"/>
                    <a:gd name="connsiteX1" fmla="*/ 0 w 1304925"/>
                    <a:gd name="connsiteY1" fmla="*/ 1990725 h 1990725"/>
                    <a:gd name="connsiteX2" fmla="*/ 1304925 w 1304925"/>
                    <a:gd name="connsiteY2" fmla="*/ 358709 h 1990725"/>
                    <a:gd name="connsiteX3" fmla="*/ 1304925 w 1304925"/>
                    <a:gd name="connsiteY3" fmla="*/ 0 h 1990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04925" h="1990725">
                      <a:moveTo>
                        <a:pt x="1304925" y="0"/>
                      </a:moveTo>
                      <a:lnTo>
                        <a:pt x="0" y="1990725"/>
                      </a:lnTo>
                      <a:lnTo>
                        <a:pt x="1304925" y="358709"/>
                      </a:lnTo>
                      <a:lnTo>
                        <a:pt x="13049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1" name="Freeform 9">
                  <a:extLst>
                    <a:ext uri="{FF2B5EF4-FFF2-40B4-BE49-F238E27FC236}">
                      <a16:creationId xmlns:a16="http://schemas.microsoft.com/office/drawing/2014/main" id="{990ADD31-AD48-477B-91C7-D55E240AC9B2}"/>
                    </a:ext>
                  </a:extLst>
                </p:cNvPr>
                <p:cNvSpPr/>
                <p:nvPr/>
              </p:nvSpPr>
              <p:spPr>
                <a:xfrm>
                  <a:off x="4562475" y="2152650"/>
                  <a:ext cx="1311299" cy="1543050"/>
                </a:xfrm>
                <a:custGeom>
                  <a:avLst/>
                  <a:gdLst>
                    <a:gd name="connsiteX0" fmla="*/ 1295400 w 1304925"/>
                    <a:gd name="connsiteY0" fmla="*/ 0 h 1533525"/>
                    <a:gd name="connsiteX1" fmla="*/ 0 w 1304925"/>
                    <a:gd name="connsiteY1" fmla="*/ 1533525 h 1533525"/>
                    <a:gd name="connsiteX2" fmla="*/ 1304925 w 1304925"/>
                    <a:gd name="connsiteY2" fmla="*/ 333375 h 1533525"/>
                    <a:gd name="connsiteX3" fmla="*/ 1295400 w 1304925"/>
                    <a:gd name="connsiteY3" fmla="*/ 0 h 1533525"/>
                    <a:gd name="connsiteX0" fmla="*/ 1304925 w 1304925"/>
                    <a:gd name="connsiteY0" fmla="*/ 0 h 1543050"/>
                    <a:gd name="connsiteX1" fmla="*/ 0 w 1304925"/>
                    <a:gd name="connsiteY1" fmla="*/ 1543050 h 1543050"/>
                    <a:gd name="connsiteX2" fmla="*/ 1304925 w 1304925"/>
                    <a:gd name="connsiteY2" fmla="*/ 342900 h 1543050"/>
                    <a:gd name="connsiteX3" fmla="*/ 1304925 w 1304925"/>
                    <a:gd name="connsiteY3" fmla="*/ 0 h 1543050"/>
                    <a:gd name="connsiteX0" fmla="*/ 1304925 w 1304925"/>
                    <a:gd name="connsiteY0" fmla="*/ 0 h 1543050"/>
                    <a:gd name="connsiteX1" fmla="*/ 0 w 1304925"/>
                    <a:gd name="connsiteY1" fmla="*/ 1543050 h 1543050"/>
                    <a:gd name="connsiteX2" fmla="*/ 1301782 w 1304925"/>
                    <a:gd name="connsiteY2" fmla="*/ 355469 h 1543050"/>
                    <a:gd name="connsiteX3" fmla="*/ 1304925 w 1304925"/>
                    <a:gd name="connsiteY3" fmla="*/ 0 h 1543050"/>
                    <a:gd name="connsiteX0" fmla="*/ 1304925 w 1311299"/>
                    <a:gd name="connsiteY0" fmla="*/ 0 h 1543050"/>
                    <a:gd name="connsiteX1" fmla="*/ 0 w 1311299"/>
                    <a:gd name="connsiteY1" fmla="*/ 1543050 h 1543050"/>
                    <a:gd name="connsiteX2" fmla="*/ 1311209 w 1311299"/>
                    <a:gd name="connsiteY2" fmla="*/ 355469 h 1543050"/>
                    <a:gd name="connsiteX3" fmla="*/ 1304925 w 1311299"/>
                    <a:gd name="connsiteY3" fmla="*/ 0 h 154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1299" h="1543050">
                      <a:moveTo>
                        <a:pt x="1304925" y="0"/>
                      </a:moveTo>
                      <a:lnTo>
                        <a:pt x="0" y="1543050"/>
                      </a:lnTo>
                      <a:lnTo>
                        <a:pt x="1311209" y="355469"/>
                      </a:lnTo>
                      <a:cubicBezTo>
                        <a:pt x="1312257" y="236979"/>
                        <a:pt x="1303877" y="118490"/>
                        <a:pt x="13049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32" name="Freeform 10">
                  <a:extLst>
                    <a:ext uri="{FF2B5EF4-FFF2-40B4-BE49-F238E27FC236}">
                      <a16:creationId xmlns:a16="http://schemas.microsoft.com/office/drawing/2014/main" id="{FF925A10-4BFC-405F-85CE-B638D4A052E9}"/>
                    </a:ext>
                  </a:extLst>
                </p:cNvPr>
                <p:cNvSpPr/>
                <p:nvPr/>
              </p:nvSpPr>
              <p:spPr>
                <a:xfrm>
                  <a:off x="4562475" y="2581275"/>
                  <a:ext cx="1314450" cy="1123950"/>
                </a:xfrm>
                <a:custGeom>
                  <a:avLst/>
                  <a:gdLst>
                    <a:gd name="connsiteX0" fmla="*/ 1304925 w 1314450"/>
                    <a:gd name="connsiteY0" fmla="*/ 0 h 1123950"/>
                    <a:gd name="connsiteX1" fmla="*/ 0 w 1314450"/>
                    <a:gd name="connsiteY1" fmla="*/ 1123950 h 1123950"/>
                    <a:gd name="connsiteX2" fmla="*/ 1314450 w 1314450"/>
                    <a:gd name="connsiteY2" fmla="*/ 352425 h 1123950"/>
                    <a:gd name="connsiteX3" fmla="*/ 1304925 w 1314450"/>
                    <a:gd name="connsiteY3" fmla="*/ 0 h 1123950"/>
                    <a:gd name="connsiteX0" fmla="*/ 1304925 w 1314450"/>
                    <a:gd name="connsiteY0" fmla="*/ 0 h 1123950"/>
                    <a:gd name="connsiteX1" fmla="*/ 0 w 1314450"/>
                    <a:gd name="connsiteY1" fmla="*/ 1123950 h 1123950"/>
                    <a:gd name="connsiteX2" fmla="*/ 1314450 w 1314450"/>
                    <a:gd name="connsiteY2" fmla="*/ 358709 h 1123950"/>
                    <a:gd name="connsiteX3" fmla="*/ 1304925 w 1314450"/>
                    <a:gd name="connsiteY3" fmla="*/ 0 h 1123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4450" h="1123950">
                      <a:moveTo>
                        <a:pt x="1304925" y="0"/>
                      </a:moveTo>
                      <a:lnTo>
                        <a:pt x="0" y="1123950"/>
                      </a:lnTo>
                      <a:lnTo>
                        <a:pt x="1314450" y="358709"/>
                      </a:lnTo>
                      <a:lnTo>
                        <a:pt x="13049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33FC0BC-5FAA-4C26-AAEE-9B50D1CB1945}"/>
                  </a:ext>
                </a:extLst>
              </p:cNvPr>
              <p:cNvGrpSpPr/>
              <p:nvPr/>
            </p:nvGrpSpPr>
            <p:grpSpPr>
              <a:xfrm rot="10800000">
                <a:off x="-621670" y="3705224"/>
                <a:ext cx="5193670" cy="1560837"/>
                <a:chOff x="4562475" y="2144388"/>
                <a:chExt cx="5193670" cy="1560837"/>
              </a:xfrm>
              <a:solidFill>
                <a:srgbClr val="F6BF4A"/>
              </a:solidFill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7820B35-54AF-4E43-8D9B-0B24C612D354}"/>
                    </a:ext>
                  </a:extLst>
                </p:cNvPr>
                <p:cNvSpPr/>
                <p:nvPr/>
              </p:nvSpPr>
              <p:spPr>
                <a:xfrm>
                  <a:off x="5868145" y="2148855"/>
                  <a:ext cx="3888000" cy="3600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BBAD6CC-FEB8-4F77-806F-8E6CDF5A95BD}"/>
                    </a:ext>
                  </a:extLst>
                </p:cNvPr>
                <p:cNvSpPr/>
                <p:nvPr/>
              </p:nvSpPr>
              <p:spPr>
                <a:xfrm>
                  <a:off x="5868145" y="2580903"/>
                  <a:ext cx="3888000" cy="3600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9F6AAE0-BFD3-4FCF-97DC-285D612A8A0A}"/>
                    </a:ext>
                  </a:extLst>
                </p:cNvPr>
                <p:cNvSpPr/>
                <p:nvPr/>
              </p:nvSpPr>
              <p:spPr>
                <a:xfrm>
                  <a:off x="5868145" y="3012951"/>
                  <a:ext cx="3888000" cy="3600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3" name="Freeform 19">
                  <a:extLst>
                    <a:ext uri="{FF2B5EF4-FFF2-40B4-BE49-F238E27FC236}">
                      <a16:creationId xmlns:a16="http://schemas.microsoft.com/office/drawing/2014/main" id="{FB17BD2F-7D61-4000-99EB-C8242C37483D}"/>
                    </a:ext>
                  </a:extLst>
                </p:cNvPr>
                <p:cNvSpPr/>
                <p:nvPr/>
              </p:nvSpPr>
              <p:spPr>
                <a:xfrm>
                  <a:off x="4562475" y="2144388"/>
                  <a:ext cx="1316915" cy="1551312"/>
                </a:xfrm>
                <a:custGeom>
                  <a:avLst/>
                  <a:gdLst>
                    <a:gd name="connsiteX0" fmla="*/ 1295400 w 1304925"/>
                    <a:gd name="connsiteY0" fmla="*/ 0 h 1533525"/>
                    <a:gd name="connsiteX1" fmla="*/ 0 w 1304925"/>
                    <a:gd name="connsiteY1" fmla="*/ 1533525 h 1533525"/>
                    <a:gd name="connsiteX2" fmla="*/ 1304925 w 1304925"/>
                    <a:gd name="connsiteY2" fmla="*/ 333375 h 1533525"/>
                    <a:gd name="connsiteX3" fmla="*/ 1295400 w 1304925"/>
                    <a:gd name="connsiteY3" fmla="*/ 0 h 1533525"/>
                    <a:gd name="connsiteX0" fmla="*/ 1304925 w 1304925"/>
                    <a:gd name="connsiteY0" fmla="*/ 0 h 1543050"/>
                    <a:gd name="connsiteX1" fmla="*/ 0 w 1304925"/>
                    <a:gd name="connsiteY1" fmla="*/ 1543050 h 1543050"/>
                    <a:gd name="connsiteX2" fmla="*/ 1304925 w 1304925"/>
                    <a:gd name="connsiteY2" fmla="*/ 342900 h 1543050"/>
                    <a:gd name="connsiteX3" fmla="*/ 1304925 w 1304925"/>
                    <a:gd name="connsiteY3" fmla="*/ 0 h 1543050"/>
                    <a:gd name="connsiteX0" fmla="*/ 1304925 w 1314161"/>
                    <a:gd name="connsiteY0" fmla="*/ 0 h 1543050"/>
                    <a:gd name="connsiteX1" fmla="*/ 0 w 1314161"/>
                    <a:gd name="connsiteY1" fmla="*/ 1543050 h 1543050"/>
                    <a:gd name="connsiteX2" fmla="*/ 1314161 w 1314161"/>
                    <a:gd name="connsiteY2" fmla="*/ 342900 h 1543050"/>
                    <a:gd name="connsiteX3" fmla="*/ 1304925 w 1314161"/>
                    <a:gd name="connsiteY3" fmla="*/ 0 h 1543050"/>
                    <a:gd name="connsiteX0" fmla="*/ 1304925 w 1314161"/>
                    <a:gd name="connsiteY0" fmla="*/ 0 h 1543050"/>
                    <a:gd name="connsiteX1" fmla="*/ 0 w 1314161"/>
                    <a:gd name="connsiteY1" fmla="*/ 1543050 h 1543050"/>
                    <a:gd name="connsiteX2" fmla="*/ 1314161 w 1314161"/>
                    <a:gd name="connsiteY2" fmla="*/ 342900 h 1543050"/>
                    <a:gd name="connsiteX3" fmla="*/ 1304925 w 1314161"/>
                    <a:gd name="connsiteY3" fmla="*/ 0 h 1543050"/>
                    <a:gd name="connsiteX0" fmla="*/ 1304925 w 1316915"/>
                    <a:gd name="connsiteY0" fmla="*/ 0 h 1543050"/>
                    <a:gd name="connsiteX1" fmla="*/ 0 w 1316915"/>
                    <a:gd name="connsiteY1" fmla="*/ 1543050 h 1543050"/>
                    <a:gd name="connsiteX2" fmla="*/ 1316915 w 1316915"/>
                    <a:gd name="connsiteY2" fmla="*/ 345654 h 1543050"/>
                    <a:gd name="connsiteX3" fmla="*/ 1304925 w 1316915"/>
                    <a:gd name="connsiteY3" fmla="*/ 0 h 1543050"/>
                    <a:gd name="connsiteX0" fmla="*/ 1310433 w 1316915"/>
                    <a:gd name="connsiteY0" fmla="*/ 0 h 1543050"/>
                    <a:gd name="connsiteX1" fmla="*/ 0 w 1316915"/>
                    <a:gd name="connsiteY1" fmla="*/ 1543050 h 1543050"/>
                    <a:gd name="connsiteX2" fmla="*/ 1316915 w 1316915"/>
                    <a:gd name="connsiteY2" fmla="*/ 345654 h 1543050"/>
                    <a:gd name="connsiteX3" fmla="*/ 1310433 w 1316915"/>
                    <a:gd name="connsiteY3" fmla="*/ 0 h 1543050"/>
                    <a:gd name="connsiteX0" fmla="*/ 1310433 w 1316915"/>
                    <a:gd name="connsiteY0" fmla="*/ 0 h 1543050"/>
                    <a:gd name="connsiteX1" fmla="*/ 0 w 1316915"/>
                    <a:gd name="connsiteY1" fmla="*/ 1543050 h 1543050"/>
                    <a:gd name="connsiteX2" fmla="*/ 1316915 w 1316915"/>
                    <a:gd name="connsiteY2" fmla="*/ 353916 h 1543050"/>
                    <a:gd name="connsiteX3" fmla="*/ 1310433 w 1316915"/>
                    <a:gd name="connsiteY3" fmla="*/ 0 h 1543050"/>
                    <a:gd name="connsiteX0" fmla="*/ 1313187 w 1316915"/>
                    <a:gd name="connsiteY0" fmla="*/ 0 h 1551312"/>
                    <a:gd name="connsiteX1" fmla="*/ 0 w 1316915"/>
                    <a:gd name="connsiteY1" fmla="*/ 1551312 h 1551312"/>
                    <a:gd name="connsiteX2" fmla="*/ 1316915 w 1316915"/>
                    <a:gd name="connsiteY2" fmla="*/ 362178 h 1551312"/>
                    <a:gd name="connsiteX3" fmla="*/ 1313187 w 1316915"/>
                    <a:gd name="connsiteY3" fmla="*/ 0 h 1551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6915" h="1551312">
                      <a:moveTo>
                        <a:pt x="1313187" y="0"/>
                      </a:moveTo>
                      <a:lnTo>
                        <a:pt x="0" y="1551312"/>
                      </a:lnTo>
                      <a:lnTo>
                        <a:pt x="1316915" y="362178"/>
                      </a:lnTo>
                      <a:cubicBezTo>
                        <a:pt x="1315672" y="241452"/>
                        <a:pt x="1314430" y="120726"/>
                        <a:pt x="13131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24" name="Freeform 20">
                  <a:extLst>
                    <a:ext uri="{FF2B5EF4-FFF2-40B4-BE49-F238E27FC236}">
                      <a16:creationId xmlns:a16="http://schemas.microsoft.com/office/drawing/2014/main" id="{E1305575-C7F5-4AA7-AF96-4264A68FF971}"/>
                    </a:ext>
                  </a:extLst>
                </p:cNvPr>
                <p:cNvSpPr/>
                <p:nvPr/>
              </p:nvSpPr>
              <p:spPr>
                <a:xfrm>
                  <a:off x="4562476" y="2580626"/>
                  <a:ext cx="1314449" cy="1124599"/>
                </a:xfrm>
                <a:custGeom>
                  <a:avLst/>
                  <a:gdLst>
                    <a:gd name="connsiteX0" fmla="*/ 1304925 w 1314450"/>
                    <a:gd name="connsiteY0" fmla="*/ 0 h 1123950"/>
                    <a:gd name="connsiteX1" fmla="*/ 0 w 1314450"/>
                    <a:gd name="connsiteY1" fmla="*/ 1123950 h 1123950"/>
                    <a:gd name="connsiteX2" fmla="*/ 1314450 w 1314450"/>
                    <a:gd name="connsiteY2" fmla="*/ 352425 h 1123950"/>
                    <a:gd name="connsiteX3" fmla="*/ 1304925 w 1314450"/>
                    <a:gd name="connsiteY3" fmla="*/ 0 h 1123950"/>
                    <a:gd name="connsiteX0" fmla="*/ 1304925 w 1308292"/>
                    <a:gd name="connsiteY0" fmla="*/ 0 h 1123950"/>
                    <a:gd name="connsiteX1" fmla="*/ 0 w 1308292"/>
                    <a:gd name="connsiteY1" fmla="*/ 1123950 h 1123950"/>
                    <a:gd name="connsiteX2" fmla="*/ 1308292 w 1308292"/>
                    <a:gd name="connsiteY2" fmla="*/ 358582 h 1123950"/>
                    <a:gd name="connsiteX3" fmla="*/ 1304925 w 1308292"/>
                    <a:gd name="connsiteY3" fmla="*/ 0 h 1123950"/>
                    <a:gd name="connsiteX0" fmla="*/ 1298767 w 1308292"/>
                    <a:gd name="connsiteY0" fmla="*/ 0 h 1123950"/>
                    <a:gd name="connsiteX1" fmla="*/ 0 w 1308292"/>
                    <a:gd name="connsiteY1" fmla="*/ 1123950 h 1123950"/>
                    <a:gd name="connsiteX2" fmla="*/ 1308292 w 1308292"/>
                    <a:gd name="connsiteY2" fmla="*/ 358582 h 1123950"/>
                    <a:gd name="connsiteX3" fmla="*/ 1298767 w 1308292"/>
                    <a:gd name="connsiteY3" fmla="*/ 0 h 1123950"/>
                    <a:gd name="connsiteX0" fmla="*/ 1301846 w 1308292"/>
                    <a:gd name="connsiteY0" fmla="*/ 0 h 1127029"/>
                    <a:gd name="connsiteX1" fmla="*/ 0 w 1308292"/>
                    <a:gd name="connsiteY1" fmla="*/ 1127029 h 1127029"/>
                    <a:gd name="connsiteX2" fmla="*/ 1308292 w 1308292"/>
                    <a:gd name="connsiteY2" fmla="*/ 361661 h 1127029"/>
                    <a:gd name="connsiteX3" fmla="*/ 1301846 w 1308292"/>
                    <a:gd name="connsiteY3" fmla="*/ 0 h 1127029"/>
                    <a:gd name="connsiteX0" fmla="*/ 1308004 w 1308365"/>
                    <a:gd name="connsiteY0" fmla="*/ 0 h 1130108"/>
                    <a:gd name="connsiteX1" fmla="*/ 0 w 1308365"/>
                    <a:gd name="connsiteY1" fmla="*/ 1130108 h 1130108"/>
                    <a:gd name="connsiteX2" fmla="*/ 1308292 w 1308365"/>
                    <a:gd name="connsiteY2" fmla="*/ 364740 h 1130108"/>
                    <a:gd name="connsiteX3" fmla="*/ 1308004 w 1308365"/>
                    <a:gd name="connsiteY3" fmla="*/ 0 h 1130108"/>
                    <a:gd name="connsiteX0" fmla="*/ 1308004 w 1314449"/>
                    <a:gd name="connsiteY0" fmla="*/ 0 h 1130108"/>
                    <a:gd name="connsiteX1" fmla="*/ 0 w 1314449"/>
                    <a:gd name="connsiteY1" fmla="*/ 1130108 h 1130108"/>
                    <a:gd name="connsiteX2" fmla="*/ 1314449 w 1314449"/>
                    <a:gd name="connsiteY2" fmla="*/ 361661 h 1130108"/>
                    <a:gd name="connsiteX3" fmla="*/ 1308004 w 1314449"/>
                    <a:gd name="connsiteY3" fmla="*/ 0 h 1130108"/>
                    <a:gd name="connsiteX0" fmla="*/ 1310758 w 1314449"/>
                    <a:gd name="connsiteY0" fmla="*/ 0 h 1121845"/>
                    <a:gd name="connsiteX1" fmla="*/ 0 w 1314449"/>
                    <a:gd name="connsiteY1" fmla="*/ 1121845 h 1121845"/>
                    <a:gd name="connsiteX2" fmla="*/ 1314449 w 1314449"/>
                    <a:gd name="connsiteY2" fmla="*/ 353398 h 1121845"/>
                    <a:gd name="connsiteX3" fmla="*/ 1310758 w 1314449"/>
                    <a:gd name="connsiteY3" fmla="*/ 0 h 1121845"/>
                    <a:gd name="connsiteX0" fmla="*/ 1310758 w 1314449"/>
                    <a:gd name="connsiteY0" fmla="*/ 0 h 1124599"/>
                    <a:gd name="connsiteX1" fmla="*/ 0 w 1314449"/>
                    <a:gd name="connsiteY1" fmla="*/ 1124599 h 1124599"/>
                    <a:gd name="connsiteX2" fmla="*/ 1314449 w 1314449"/>
                    <a:gd name="connsiteY2" fmla="*/ 356152 h 1124599"/>
                    <a:gd name="connsiteX3" fmla="*/ 1310758 w 1314449"/>
                    <a:gd name="connsiteY3" fmla="*/ 0 h 1124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4449" h="1124599">
                      <a:moveTo>
                        <a:pt x="1310758" y="0"/>
                      </a:moveTo>
                      <a:lnTo>
                        <a:pt x="0" y="1124599"/>
                      </a:lnTo>
                      <a:lnTo>
                        <a:pt x="1314449" y="356152"/>
                      </a:lnTo>
                      <a:cubicBezTo>
                        <a:pt x="1313327" y="236625"/>
                        <a:pt x="1311880" y="119527"/>
                        <a:pt x="1310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25" name="Freeform 21">
                  <a:extLst>
                    <a:ext uri="{FF2B5EF4-FFF2-40B4-BE49-F238E27FC236}">
                      <a16:creationId xmlns:a16="http://schemas.microsoft.com/office/drawing/2014/main" id="{5DD69ADE-452E-4148-991C-B8771D067FB9}"/>
                    </a:ext>
                  </a:extLst>
                </p:cNvPr>
                <p:cNvSpPr/>
                <p:nvPr/>
              </p:nvSpPr>
              <p:spPr>
                <a:xfrm>
                  <a:off x="4562475" y="3012654"/>
                  <a:ext cx="1327054" cy="692571"/>
                </a:xfrm>
                <a:custGeom>
                  <a:avLst/>
                  <a:gdLst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42900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71475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04800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52425 h 695325"/>
                    <a:gd name="connsiteX3" fmla="*/ 1314450 w 1323975"/>
                    <a:gd name="connsiteY3" fmla="*/ 0 h 695325"/>
                    <a:gd name="connsiteX0" fmla="*/ 1314450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55504 h 695325"/>
                    <a:gd name="connsiteX3" fmla="*/ 1314450 w 1323975"/>
                    <a:gd name="connsiteY3" fmla="*/ 0 h 695325"/>
                    <a:gd name="connsiteX0" fmla="*/ 1311372 w 1323975"/>
                    <a:gd name="connsiteY0" fmla="*/ 0 h 695325"/>
                    <a:gd name="connsiteX1" fmla="*/ 0 w 1323975"/>
                    <a:gd name="connsiteY1" fmla="*/ 695325 h 695325"/>
                    <a:gd name="connsiteX2" fmla="*/ 1323975 w 1323975"/>
                    <a:gd name="connsiteY2" fmla="*/ 355504 h 695325"/>
                    <a:gd name="connsiteX3" fmla="*/ 1311372 w 1323975"/>
                    <a:gd name="connsiteY3" fmla="*/ 0 h 695325"/>
                    <a:gd name="connsiteX0" fmla="*/ 1311372 w 1327054"/>
                    <a:gd name="connsiteY0" fmla="*/ 0 h 695325"/>
                    <a:gd name="connsiteX1" fmla="*/ 0 w 1327054"/>
                    <a:gd name="connsiteY1" fmla="*/ 695325 h 695325"/>
                    <a:gd name="connsiteX2" fmla="*/ 1327054 w 1327054"/>
                    <a:gd name="connsiteY2" fmla="*/ 358582 h 695325"/>
                    <a:gd name="connsiteX3" fmla="*/ 1311372 w 1327054"/>
                    <a:gd name="connsiteY3" fmla="*/ 0 h 695325"/>
                    <a:gd name="connsiteX0" fmla="*/ 1311372 w 1327054"/>
                    <a:gd name="connsiteY0" fmla="*/ 0 h 692571"/>
                    <a:gd name="connsiteX1" fmla="*/ 0 w 1327054"/>
                    <a:gd name="connsiteY1" fmla="*/ 692571 h 692571"/>
                    <a:gd name="connsiteX2" fmla="*/ 1327054 w 1327054"/>
                    <a:gd name="connsiteY2" fmla="*/ 355828 h 692571"/>
                    <a:gd name="connsiteX3" fmla="*/ 1311372 w 1327054"/>
                    <a:gd name="connsiteY3" fmla="*/ 0 h 692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7054" h="692571">
                      <a:moveTo>
                        <a:pt x="1311372" y="0"/>
                      </a:moveTo>
                      <a:lnTo>
                        <a:pt x="0" y="692571"/>
                      </a:lnTo>
                      <a:lnTo>
                        <a:pt x="1327054" y="355828"/>
                      </a:lnTo>
                      <a:lnTo>
                        <a:pt x="131137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7908496-653C-4FE7-89DC-E0332D7A5D51}"/>
                  </a:ext>
                </a:extLst>
              </p:cNvPr>
              <p:cNvSpPr/>
              <p:nvPr/>
            </p:nvSpPr>
            <p:spPr>
              <a:xfrm>
                <a:off x="3813820" y="2953519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 w="155575">
                <a:gradFill>
                  <a:gsLst>
                    <a:gs pos="41000">
                      <a:schemeClr val="accent2"/>
                    </a:gs>
                    <a:gs pos="60000">
                      <a:schemeClr val="accent1"/>
                    </a:gs>
                  </a:gsLst>
                  <a:lin ang="7800000" scaled="0"/>
                </a:gradFill>
              </a:ln>
              <a:effectLst>
                <a:outerShdw blurRad="1016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774C3C5-A328-4FCA-845A-5A157B9A6078}"/>
                  </a:ext>
                </a:extLst>
              </p:cNvPr>
              <p:cNvSpPr txBox="1"/>
              <p:nvPr/>
            </p:nvSpPr>
            <p:spPr>
              <a:xfrm>
                <a:off x="5864584" y="2168742"/>
                <a:ext cx="3888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Random Forest Regressor as multi class algorithm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52C8AB-0FC3-40C7-ACC5-FF2F207B3B20}"/>
                  </a:ext>
                </a:extLst>
              </p:cNvPr>
              <p:cNvSpPr txBox="1"/>
              <p:nvPr/>
            </p:nvSpPr>
            <p:spPr>
              <a:xfrm>
                <a:off x="5864584" y="2590755"/>
                <a:ext cx="38046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Reaction, Age and Ball Control are the key factors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8FC30-27D6-4F1A-85FA-098C1AACAA67}"/>
                  </a:ext>
                </a:extLst>
              </p:cNvPr>
              <p:cNvSpPr txBox="1"/>
              <p:nvPr/>
            </p:nvSpPr>
            <p:spPr>
              <a:xfrm>
                <a:off x="6012160" y="3050313"/>
                <a:ext cx="2736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Simple PowerPoint Presentation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01B246-80FC-45F9-BAF6-6987FE9CB9C7}"/>
                  </a:ext>
                </a:extLst>
              </p:cNvPr>
              <p:cNvSpPr txBox="1"/>
              <p:nvPr/>
            </p:nvSpPr>
            <p:spPr>
              <a:xfrm>
                <a:off x="649660" y="4078978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Drop redundant columns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8ABB11-C921-4214-8893-8D86E394431B}"/>
                  </a:ext>
                </a:extLst>
              </p:cNvPr>
              <p:cNvSpPr txBox="1"/>
              <p:nvPr/>
            </p:nvSpPr>
            <p:spPr>
              <a:xfrm>
                <a:off x="649660" y="4515990"/>
                <a:ext cx="25922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Perform One Hot Encoding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4835A8-0FB0-4309-A630-17EB1B7F91F1}"/>
                  </a:ext>
                </a:extLst>
              </p:cNvPr>
              <p:cNvSpPr txBox="1"/>
              <p:nvPr/>
            </p:nvSpPr>
            <p:spPr>
              <a:xfrm>
                <a:off x="-90986" y="4943477"/>
                <a:ext cx="33329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Remove highly correlated attributes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94946E6E-4D9F-469D-A15D-21173B8C2CCA}"/>
                </a:ext>
              </a:extLst>
            </p:cNvPr>
            <p:cNvSpPr/>
            <p:nvPr/>
          </p:nvSpPr>
          <p:spPr>
            <a:xfrm rot="13443396">
              <a:off x="3549994" y="2654992"/>
              <a:ext cx="2036379" cy="2036379"/>
            </a:xfrm>
            <a:prstGeom prst="arc">
              <a:avLst>
                <a:gd name="adj1" fmla="val 11157028"/>
                <a:gd name="adj2" fmla="val 21283066"/>
              </a:avLst>
            </a:prstGeom>
            <a:ln w="31750">
              <a:solidFill>
                <a:schemeClr val="bg1">
                  <a:lumMod val="75000"/>
                </a:schemeClr>
              </a:solidFill>
              <a:prstDash val="sysDot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2E127859-CC82-4E80-889B-90FC565C488F}"/>
                </a:ext>
              </a:extLst>
            </p:cNvPr>
            <p:cNvSpPr/>
            <p:nvPr/>
          </p:nvSpPr>
          <p:spPr>
            <a:xfrm rot="2668890">
              <a:off x="3505590" y="2699438"/>
              <a:ext cx="2036379" cy="2036379"/>
            </a:xfrm>
            <a:prstGeom prst="arc">
              <a:avLst>
                <a:gd name="adj1" fmla="val 11157028"/>
                <a:gd name="adj2" fmla="val 21283066"/>
              </a:avLst>
            </a:prstGeom>
            <a:ln w="31750">
              <a:solidFill>
                <a:schemeClr val="bg1">
                  <a:lumMod val="75000"/>
                </a:schemeClr>
              </a:solidFill>
              <a:prstDash val="sysDot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B30F759-A400-49BF-B916-1A9B3140B067}"/>
              </a:ext>
            </a:extLst>
          </p:cNvPr>
          <p:cNvSpPr txBox="1"/>
          <p:nvPr/>
        </p:nvSpPr>
        <p:spPr>
          <a:xfrm>
            <a:off x="1109920" y="1632549"/>
            <a:ext cx="348845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question the model is trying to answer is, can we predict a player’s potential based on his skills and other factors?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r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79D7F489-4A46-4501-AAE3-9EF02784107E}"/>
              </a:ext>
            </a:extLst>
          </p:cNvPr>
          <p:cNvSpPr txBox="1">
            <a:spLocks/>
          </p:cNvSpPr>
          <p:nvPr/>
        </p:nvSpPr>
        <p:spPr>
          <a:xfrm>
            <a:off x="4184189" y="372193"/>
            <a:ext cx="4012442" cy="723900"/>
          </a:xfrm>
          <a:prstGeom prst="rect">
            <a:avLst/>
          </a:prstGeom>
        </p:spPr>
        <p:txBody>
          <a:bodyPr anchor="ctr"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Model Analysis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B7B1A3-E1D6-4A18-83A4-8B4572089B2B}"/>
              </a:ext>
            </a:extLst>
          </p:cNvPr>
          <p:cNvSpPr txBox="1"/>
          <p:nvPr/>
        </p:nvSpPr>
        <p:spPr>
          <a:xfrm>
            <a:off x="7388585" y="1742855"/>
            <a:ext cx="2714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Create training and target datasets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C9D38F-BC14-4ECF-BF1D-2B57C12B2194}"/>
              </a:ext>
            </a:extLst>
          </p:cNvPr>
          <p:cNvSpPr txBox="1"/>
          <p:nvPr/>
        </p:nvSpPr>
        <p:spPr>
          <a:xfrm>
            <a:off x="7545593" y="3324907"/>
            <a:ext cx="3730992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0.87</a:t>
            </a:r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 R</a:t>
            </a:r>
            <a:r>
              <a:rPr lang="en-US" altLang="ko-KR" sz="2400" b="1" baseline="30000" dirty="0"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2400" b="1" baseline="300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4AB0FE-C02A-447C-8F95-AFAD16180C4E}"/>
              </a:ext>
            </a:extLst>
          </p:cNvPr>
          <p:cNvSpPr txBox="1"/>
          <p:nvPr/>
        </p:nvSpPr>
        <p:spPr>
          <a:xfrm>
            <a:off x="7531927" y="4148924"/>
            <a:ext cx="3730992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4.8</a:t>
            </a:r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 MSE</a:t>
            </a:r>
            <a:endParaRPr lang="ko-KR" altLang="en-US" sz="2400" b="1" baseline="30000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F58E20-C926-454D-AD06-806F30F220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" r="9236" b="5607"/>
          <a:stretch/>
        </p:blipFill>
        <p:spPr>
          <a:xfrm>
            <a:off x="5664875" y="3200515"/>
            <a:ext cx="862251" cy="940618"/>
          </a:xfrm>
          <a:prstGeom prst="rect">
            <a:avLst/>
          </a:prstGeom>
        </p:spPr>
      </p:pic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CBC67229-E933-4221-B72F-C76EA29FE8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72465" y="3495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6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D5CAFB-09EE-4A0C-A3A3-C49D47A70F38}"/>
              </a:ext>
            </a:extLst>
          </p:cNvPr>
          <p:cNvSpPr/>
          <p:nvPr/>
        </p:nvSpPr>
        <p:spPr>
          <a:xfrm>
            <a:off x="0" y="4627285"/>
            <a:ext cx="12192000" cy="2230715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949362-7A77-4E5D-AD90-EC35B661D7F5}"/>
              </a:ext>
            </a:extLst>
          </p:cNvPr>
          <p:cNvGrpSpPr/>
          <p:nvPr/>
        </p:nvGrpSpPr>
        <p:grpSpPr>
          <a:xfrm>
            <a:off x="4043060" y="482988"/>
            <a:ext cx="4874512" cy="4317675"/>
            <a:chOff x="4043060" y="627366"/>
            <a:chExt cx="4874512" cy="4317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DA3BAA-35E1-4F1B-A794-0857F2EC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12000"/>
                      </a14:imgEffect>
                      <a14:imgEffect>
                        <a14:brightnessContrast bright="-5000" contras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060" y="627366"/>
              <a:ext cx="4874512" cy="39197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084C62-0763-4D7B-9800-3FF98704C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4112" y="4176408"/>
              <a:ext cx="768633" cy="768633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927801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07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0B906B-829E-482E-AAC3-90960784CA3A}"/>
              </a:ext>
            </a:extLst>
          </p:cNvPr>
          <p:cNvSpPr/>
          <p:nvPr/>
        </p:nvSpPr>
        <p:spPr>
          <a:xfrm rot="18889717" flipH="1">
            <a:off x="1922810" y="-3292973"/>
            <a:ext cx="8308950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919585" y="1370638"/>
            <a:ext cx="5794001" cy="868459"/>
            <a:chOff x="4745820" y="1413856"/>
            <a:chExt cx="5794001" cy="868459"/>
          </a:xfrm>
        </p:grpSpPr>
        <p:grpSp>
          <p:nvGrpSpPr>
            <p:cNvPr id="4" name="Group 3"/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Background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165788" y="280449"/>
            <a:ext cx="90262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4C3B67-570F-4CD6-971B-9417F69E2985}"/>
              </a:ext>
            </a:extLst>
          </p:cNvPr>
          <p:cNvGrpSpPr/>
          <p:nvPr/>
        </p:nvGrpSpPr>
        <p:grpSpPr>
          <a:xfrm>
            <a:off x="3890017" y="3368382"/>
            <a:ext cx="5794001" cy="868459"/>
            <a:chOff x="4745820" y="1413856"/>
            <a:chExt cx="5794001" cy="86845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1C538B5-6D51-4ACF-9B10-6D1371FCB082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2D6FE6-4599-49E3-B204-0CA6AF0E077F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B7496C-3B19-4FD0-AAB6-7C061CC98C0D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Data Cleansing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15FFB1-1D6C-42EA-BB06-BCBCEADD9E8B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FC5350-43EE-486C-9C2B-99B54F723D3A}"/>
              </a:ext>
            </a:extLst>
          </p:cNvPr>
          <p:cNvGrpSpPr/>
          <p:nvPr/>
        </p:nvGrpSpPr>
        <p:grpSpPr>
          <a:xfrm>
            <a:off x="3892289" y="4435187"/>
            <a:ext cx="5794001" cy="868459"/>
            <a:chOff x="4745820" y="1413856"/>
            <a:chExt cx="5794001" cy="86845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8DC2D98-A073-4609-BA8A-0CDF114F0FEE}"/>
                </a:ext>
              </a:extLst>
            </p:cNvPr>
            <p:cNvGrpSpPr/>
            <p:nvPr/>
          </p:nvGrpSpPr>
          <p:grpSpPr>
            <a:xfrm>
              <a:off x="6004833" y="1413856"/>
              <a:ext cx="4534988" cy="868459"/>
              <a:chOff x="6530179" y="1343686"/>
              <a:chExt cx="4534988" cy="86845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384AD4-FA87-4E93-93D9-D832E143D6B6}"/>
                  </a:ext>
                </a:extLst>
              </p:cNvPr>
              <p:cNvSpPr txBox="1"/>
              <p:nvPr/>
            </p:nvSpPr>
            <p:spPr>
              <a:xfrm>
                <a:off x="6557475" y="1750480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689A8D2-3E94-4279-BE62-7ABC73F0D9FB}"/>
                  </a:ext>
                </a:extLst>
              </p:cNvPr>
              <p:cNvSpPr txBox="1"/>
              <p:nvPr/>
            </p:nvSpPr>
            <p:spPr>
              <a:xfrm>
                <a:off x="6530179" y="1343686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Data Exploration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5B69C5-2769-4F2C-AD99-52F9EE81B9E6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0" y="1"/>
            <a:ext cx="3165788" cy="68404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D893FD1-9160-42CD-9F8A-9013EC3D4585}"/>
              </a:ext>
            </a:extLst>
          </p:cNvPr>
          <p:cNvSpPr txBox="1"/>
          <p:nvPr/>
        </p:nvSpPr>
        <p:spPr>
          <a:xfrm>
            <a:off x="5174054" y="5700834"/>
            <a:ext cx="450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F4517-38E3-46F0-BB31-53953D7CA330}"/>
              </a:ext>
            </a:extLst>
          </p:cNvPr>
          <p:cNvSpPr txBox="1"/>
          <p:nvPr/>
        </p:nvSpPr>
        <p:spPr>
          <a:xfrm>
            <a:off x="5146758" y="5294040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Model Analysis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BFC7F0-2BB7-4374-9BAC-A43D1C3C403D}"/>
              </a:ext>
            </a:extLst>
          </p:cNvPr>
          <p:cNvSpPr txBox="1"/>
          <p:nvPr/>
        </p:nvSpPr>
        <p:spPr>
          <a:xfrm>
            <a:off x="3887745" y="5439225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3760ECE-452A-4910-B99F-C4D0E3312B2E}"/>
              </a:ext>
            </a:extLst>
          </p:cNvPr>
          <p:cNvSpPr/>
          <p:nvPr/>
        </p:nvSpPr>
        <p:spPr>
          <a:xfrm rot="18889717" flipH="1">
            <a:off x="1922810" y="-3227237"/>
            <a:ext cx="8308950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6C07DB-9C80-4AB3-99AA-06D2EB86DD6D}"/>
              </a:ext>
            </a:extLst>
          </p:cNvPr>
          <p:cNvGrpSpPr/>
          <p:nvPr/>
        </p:nvGrpSpPr>
        <p:grpSpPr>
          <a:xfrm>
            <a:off x="3860449" y="2393104"/>
            <a:ext cx="5766854" cy="646331"/>
            <a:chOff x="4745820" y="1559041"/>
            <a:chExt cx="5766854" cy="64633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40383F0-72A7-4BFE-9D4B-5AEAE01164C6}"/>
                </a:ext>
              </a:extLst>
            </p:cNvPr>
            <p:cNvSpPr txBox="1"/>
            <p:nvPr/>
          </p:nvSpPr>
          <p:spPr>
            <a:xfrm>
              <a:off x="6004982" y="1629299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Background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417DC7C-33A2-4AD5-8B44-B1E72B58CAFA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1536D1E-1A3D-409C-8D05-BE584E563C9D}"/>
              </a:ext>
            </a:extLst>
          </p:cNvPr>
          <p:cNvSpPr txBox="1"/>
          <p:nvPr/>
        </p:nvSpPr>
        <p:spPr>
          <a:xfrm>
            <a:off x="3165788" y="280448"/>
            <a:ext cx="90262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07F2F4-0E90-428D-B233-EB4CF1B90AF8}"/>
              </a:ext>
            </a:extLst>
          </p:cNvPr>
          <p:cNvGrpSpPr/>
          <p:nvPr/>
        </p:nvGrpSpPr>
        <p:grpSpPr>
          <a:xfrm>
            <a:off x="3890017" y="3513566"/>
            <a:ext cx="5764433" cy="646331"/>
            <a:chOff x="4745820" y="1559041"/>
            <a:chExt cx="5764433" cy="64633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063D50B-0D9F-4CA8-A880-6FC71056304E}"/>
                </a:ext>
              </a:extLst>
            </p:cNvPr>
            <p:cNvSpPr txBox="1"/>
            <p:nvPr/>
          </p:nvSpPr>
          <p:spPr>
            <a:xfrm>
              <a:off x="6002561" y="1632354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Data Cleansing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28DFC8-145A-4D22-BE6B-1A1A5FF1050B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6D42E9B-D102-4B4B-8B13-1E01D39DC69D}"/>
              </a:ext>
            </a:extLst>
          </p:cNvPr>
          <p:cNvGrpSpPr/>
          <p:nvPr/>
        </p:nvGrpSpPr>
        <p:grpSpPr>
          <a:xfrm>
            <a:off x="3892289" y="4580371"/>
            <a:ext cx="5780353" cy="646331"/>
            <a:chOff x="4745820" y="1559041"/>
            <a:chExt cx="5780353" cy="64633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050F3EF-72F8-4D92-9878-1F587D273B74}"/>
                </a:ext>
              </a:extLst>
            </p:cNvPr>
            <p:cNvSpPr txBox="1"/>
            <p:nvPr/>
          </p:nvSpPr>
          <p:spPr>
            <a:xfrm>
              <a:off x="6018481" y="157351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Data Exploration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EF0310-9598-4C3D-A556-43BD2BEAD52B}"/>
                </a:ext>
              </a:extLst>
            </p:cNvPr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D09CBE03-F93B-4087-B114-3D75E8D10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0" y="0"/>
            <a:ext cx="3165788" cy="684043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4F189C2-BE4B-401A-9744-15CA5C9DB0FB}"/>
              </a:ext>
            </a:extLst>
          </p:cNvPr>
          <p:cNvSpPr txBox="1"/>
          <p:nvPr/>
        </p:nvSpPr>
        <p:spPr>
          <a:xfrm>
            <a:off x="5146758" y="5654668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Model Analysis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CD901FD-8D1D-4DB8-B466-5DAE75040981}"/>
              </a:ext>
            </a:extLst>
          </p:cNvPr>
          <p:cNvSpPr txBox="1"/>
          <p:nvPr/>
        </p:nvSpPr>
        <p:spPr>
          <a:xfrm>
            <a:off x="3887745" y="5608492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Slide 2">
            <a:hlinkClick r:id="" action="ppaction://media"/>
            <a:extLst>
              <a:ext uri="{FF2B5EF4-FFF2-40B4-BE49-F238E27FC236}">
                <a16:creationId xmlns:a16="http://schemas.microsoft.com/office/drawing/2014/main" id="{3CE5F2AD-A145-4D72-9AF9-89DB60248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95212" y="3332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0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938CE6B1-D855-4277-8967-4A72B4D411B2}"/>
              </a:ext>
            </a:extLst>
          </p:cNvPr>
          <p:cNvGrpSpPr/>
          <p:nvPr/>
        </p:nvGrpSpPr>
        <p:grpSpPr>
          <a:xfrm>
            <a:off x="-10831" y="2304805"/>
            <a:ext cx="12192138" cy="2425819"/>
            <a:chOff x="-10831" y="2304805"/>
            <a:chExt cx="12192138" cy="242581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8C4BA08-0756-4562-B6BB-3567581436BE}"/>
                </a:ext>
              </a:extLst>
            </p:cNvPr>
            <p:cNvSpPr/>
            <p:nvPr/>
          </p:nvSpPr>
          <p:spPr>
            <a:xfrm>
              <a:off x="-10693" y="2304805"/>
              <a:ext cx="12192000" cy="24074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5C7A16F-38B0-4F66-85B0-E66B0FE6E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5400000">
              <a:off x="487423" y="1806551"/>
              <a:ext cx="2407420" cy="340392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45912D-E0AA-4CE9-AACD-295281AF5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16200000">
              <a:off x="9275634" y="1824950"/>
              <a:ext cx="2407420" cy="3403927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C1D0DAB-60B4-426F-81C5-3E773C258FCE}"/>
              </a:ext>
            </a:extLst>
          </p:cNvPr>
          <p:cNvGrpSpPr/>
          <p:nvPr/>
        </p:nvGrpSpPr>
        <p:grpSpPr>
          <a:xfrm>
            <a:off x="7114314" y="883069"/>
            <a:ext cx="4122687" cy="5212774"/>
            <a:chOff x="7523746" y="706607"/>
            <a:chExt cx="4122687" cy="521277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266C67-5069-4585-B7CA-10E95E9E4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"/>
                      </a14:imgEffect>
                      <a14:imgEffect>
                        <a14:brightnessContrast bright="20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883" y="706607"/>
              <a:ext cx="3788550" cy="4966615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A876E0-27A1-49E8-B893-C9D017CF4E1A}"/>
                </a:ext>
              </a:extLst>
            </p:cNvPr>
            <p:cNvGrpSpPr/>
            <p:nvPr/>
          </p:nvGrpSpPr>
          <p:grpSpPr>
            <a:xfrm>
              <a:off x="7523746" y="4789662"/>
              <a:ext cx="901291" cy="1129719"/>
              <a:chOff x="6846896" y="2302630"/>
              <a:chExt cx="2407391" cy="3017534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D2642CF-CB59-4934-B599-47E66CD1AA24}"/>
                  </a:ext>
                </a:extLst>
              </p:cNvPr>
              <p:cNvSpPr/>
              <p:nvPr/>
            </p:nvSpPr>
            <p:spPr>
              <a:xfrm>
                <a:off x="6858578" y="2310064"/>
                <a:ext cx="2376797" cy="235259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70F8613-9C3F-429B-9DB0-033AC5CD226C}"/>
                  </a:ext>
                </a:extLst>
              </p:cNvPr>
              <p:cNvSpPr/>
              <p:nvPr/>
            </p:nvSpPr>
            <p:spPr>
              <a:xfrm>
                <a:off x="7009298" y="5253489"/>
                <a:ext cx="76200" cy="66675"/>
              </a:xfrm>
              <a:custGeom>
                <a:avLst/>
                <a:gdLst>
                  <a:gd name="connsiteX0" fmla="*/ 63967 w 76200"/>
                  <a:gd name="connsiteY0" fmla="*/ 62413 h 66675"/>
                  <a:gd name="connsiteX1" fmla="*/ 8722 w 76200"/>
                  <a:gd name="connsiteY1" fmla="*/ 30980 h 66675"/>
                  <a:gd name="connsiteX2" fmla="*/ 7769 w 76200"/>
                  <a:gd name="connsiteY2" fmla="*/ 22408 h 66675"/>
                  <a:gd name="connsiteX3" fmla="*/ 43964 w 76200"/>
                  <a:gd name="connsiteY3" fmla="*/ 10978 h 66675"/>
                  <a:gd name="connsiteX4" fmla="*/ 71587 w 76200"/>
                  <a:gd name="connsiteY4" fmla="*/ 52888 h 66675"/>
                  <a:gd name="connsiteX5" fmla="*/ 63967 w 76200"/>
                  <a:gd name="connsiteY5" fmla="*/ 624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66675">
                    <a:moveTo>
                      <a:pt x="63967" y="62413"/>
                    </a:moveTo>
                    <a:cubicBezTo>
                      <a:pt x="40154" y="61461"/>
                      <a:pt x="23009" y="48126"/>
                      <a:pt x="8722" y="30980"/>
                    </a:cubicBezTo>
                    <a:cubicBezTo>
                      <a:pt x="6817" y="29076"/>
                      <a:pt x="6817" y="25266"/>
                      <a:pt x="7769" y="22408"/>
                    </a:cubicBezTo>
                    <a:cubicBezTo>
                      <a:pt x="10627" y="9073"/>
                      <a:pt x="33487" y="2405"/>
                      <a:pt x="43964" y="10978"/>
                    </a:cubicBezTo>
                    <a:cubicBezTo>
                      <a:pt x="57299" y="22408"/>
                      <a:pt x="67777" y="35743"/>
                      <a:pt x="71587" y="52888"/>
                    </a:cubicBezTo>
                    <a:cubicBezTo>
                      <a:pt x="71587" y="58603"/>
                      <a:pt x="71587" y="63366"/>
                      <a:pt x="63967" y="62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2983772-7651-400C-90F5-E870CF6EB23C}"/>
                  </a:ext>
                </a:extLst>
              </p:cNvPr>
              <p:cNvSpPr/>
              <p:nvPr/>
            </p:nvSpPr>
            <p:spPr>
              <a:xfrm>
                <a:off x="7163010" y="3086576"/>
                <a:ext cx="533400" cy="219075"/>
              </a:xfrm>
              <a:custGeom>
                <a:avLst/>
                <a:gdLst>
                  <a:gd name="connsiteX0" fmla="*/ 82508 w 533400"/>
                  <a:gd name="connsiteY0" fmla="*/ 8096 h 219075"/>
                  <a:gd name="connsiteX1" fmla="*/ 132990 w 533400"/>
                  <a:gd name="connsiteY1" fmla="*/ 54769 h 219075"/>
                  <a:gd name="connsiteX2" fmla="*/ 449220 w 533400"/>
                  <a:gd name="connsiteY2" fmla="*/ 139541 h 219075"/>
                  <a:gd name="connsiteX3" fmla="*/ 516848 w 533400"/>
                  <a:gd name="connsiteY3" fmla="*/ 149066 h 219075"/>
                  <a:gd name="connsiteX4" fmla="*/ 516848 w 533400"/>
                  <a:gd name="connsiteY4" fmla="*/ 216694 h 219075"/>
                  <a:gd name="connsiteX5" fmla="*/ 441600 w 533400"/>
                  <a:gd name="connsiteY5" fmla="*/ 147161 h 219075"/>
                  <a:gd name="connsiteX6" fmla="*/ 129180 w 533400"/>
                  <a:gd name="connsiteY6" fmla="*/ 64294 h 219075"/>
                  <a:gd name="connsiteX7" fmla="*/ 58695 w 533400"/>
                  <a:gd name="connsiteY7" fmla="*/ 85249 h 219075"/>
                  <a:gd name="connsiteX8" fmla="*/ 23453 w 533400"/>
                  <a:gd name="connsiteY8" fmla="*/ 50006 h 219075"/>
                  <a:gd name="connsiteX9" fmla="*/ 56790 w 533400"/>
                  <a:gd name="connsiteY9" fmla="*/ 33814 h 219075"/>
                  <a:gd name="connsiteX10" fmla="*/ 78698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82508" y="8096"/>
                    </a:moveTo>
                    <a:cubicBezTo>
                      <a:pt x="82508" y="8096"/>
                      <a:pt x="93938" y="52864"/>
                      <a:pt x="132990" y="54769"/>
                    </a:cubicBezTo>
                    <a:cubicBezTo>
                      <a:pt x="172043" y="56674"/>
                      <a:pt x="347303" y="93821"/>
                      <a:pt x="449220" y="139541"/>
                    </a:cubicBezTo>
                    <a:cubicBezTo>
                      <a:pt x="449220" y="139541"/>
                      <a:pt x="488273" y="156686"/>
                      <a:pt x="516848" y="149066"/>
                    </a:cubicBezTo>
                    <a:cubicBezTo>
                      <a:pt x="545423" y="141446"/>
                      <a:pt x="516848" y="216694"/>
                      <a:pt x="516848" y="216694"/>
                    </a:cubicBezTo>
                    <a:cubicBezTo>
                      <a:pt x="516848" y="216694"/>
                      <a:pt x="527325" y="178594"/>
                      <a:pt x="441600" y="147161"/>
                    </a:cubicBezTo>
                    <a:cubicBezTo>
                      <a:pt x="367305" y="118586"/>
                      <a:pt x="278723" y="75724"/>
                      <a:pt x="129180" y="64294"/>
                    </a:cubicBezTo>
                    <a:cubicBezTo>
                      <a:pt x="109178" y="62389"/>
                      <a:pt x="82508" y="70009"/>
                      <a:pt x="58695" y="85249"/>
                    </a:cubicBezTo>
                    <a:cubicBezTo>
                      <a:pt x="-30840" y="141446"/>
                      <a:pt x="23453" y="50006"/>
                      <a:pt x="23453" y="50006"/>
                    </a:cubicBezTo>
                    <a:lnTo>
                      <a:pt x="56790" y="33814"/>
                    </a:lnTo>
                    <a:lnTo>
                      <a:pt x="78698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293BEE3-E7AB-455F-8BE6-6D2164ECFA60}"/>
                  </a:ext>
                </a:extLst>
              </p:cNvPr>
              <p:cNvSpPr/>
              <p:nvPr/>
            </p:nvSpPr>
            <p:spPr>
              <a:xfrm>
                <a:off x="8437254" y="3084671"/>
                <a:ext cx="533400" cy="219075"/>
              </a:xfrm>
              <a:custGeom>
                <a:avLst/>
                <a:gdLst>
                  <a:gd name="connsiteX0" fmla="*/ 454184 w 533400"/>
                  <a:gd name="connsiteY0" fmla="*/ 7144 h 219075"/>
                  <a:gd name="connsiteX1" fmla="*/ 403701 w 533400"/>
                  <a:gd name="connsiteY1" fmla="*/ 53816 h 219075"/>
                  <a:gd name="connsiteX2" fmla="*/ 87471 w 533400"/>
                  <a:gd name="connsiteY2" fmla="*/ 138589 h 219075"/>
                  <a:gd name="connsiteX3" fmla="*/ 19844 w 533400"/>
                  <a:gd name="connsiteY3" fmla="*/ 148114 h 219075"/>
                  <a:gd name="connsiteX4" fmla="*/ 19844 w 533400"/>
                  <a:gd name="connsiteY4" fmla="*/ 215741 h 219075"/>
                  <a:gd name="connsiteX5" fmla="*/ 95091 w 533400"/>
                  <a:gd name="connsiteY5" fmla="*/ 146209 h 219075"/>
                  <a:gd name="connsiteX6" fmla="*/ 406559 w 533400"/>
                  <a:gd name="connsiteY6" fmla="*/ 64294 h 219075"/>
                  <a:gd name="connsiteX7" fmla="*/ 477044 w 533400"/>
                  <a:gd name="connsiteY7" fmla="*/ 85249 h 219075"/>
                  <a:gd name="connsiteX8" fmla="*/ 512286 w 533400"/>
                  <a:gd name="connsiteY8" fmla="*/ 50006 h 219075"/>
                  <a:gd name="connsiteX9" fmla="*/ 478949 w 533400"/>
                  <a:gd name="connsiteY9" fmla="*/ 33814 h 219075"/>
                  <a:gd name="connsiteX10" fmla="*/ 457041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454184" y="7144"/>
                    </a:moveTo>
                    <a:cubicBezTo>
                      <a:pt x="454184" y="7144"/>
                      <a:pt x="442754" y="51911"/>
                      <a:pt x="403701" y="53816"/>
                    </a:cubicBezTo>
                    <a:cubicBezTo>
                      <a:pt x="364649" y="55721"/>
                      <a:pt x="189389" y="92869"/>
                      <a:pt x="87471" y="138589"/>
                    </a:cubicBezTo>
                    <a:cubicBezTo>
                      <a:pt x="87471" y="138589"/>
                      <a:pt x="48419" y="155734"/>
                      <a:pt x="19844" y="148114"/>
                    </a:cubicBezTo>
                    <a:cubicBezTo>
                      <a:pt x="-8731" y="140494"/>
                      <a:pt x="19844" y="215741"/>
                      <a:pt x="19844" y="215741"/>
                    </a:cubicBezTo>
                    <a:cubicBezTo>
                      <a:pt x="19844" y="215741"/>
                      <a:pt x="9366" y="177641"/>
                      <a:pt x="95091" y="146209"/>
                    </a:cubicBezTo>
                    <a:cubicBezTo>
                      <a:pt x="169386" y="118586"/>
                      <a:pt x="257969" y="75724"/>
                      <a:pt x="406559" y="64294"/>
                    </a:cubicBezTo>
                    <a:cubicBezTo>
                      <a:pt x="426561" y="62389"/>
                      <a:pt x="453231" y="70009"/>
                      <a:pt x="477044" y="85249"/>
                    </a:cubicBezTo>
                    <a:cubicBezTo>
                      <a:pt x="566579" y="141446"/>
                      <a:pt x="512286" y="50006"/>
                      <a:pt x="512286" y="50006"/>
                    </a:cubicBezTo>
                    <a:lnTo>
                      <a:pt x="478949" y="33814"/>
                    </a:lnTo>
                    <a:lnTo>
                      <a:pt x="457041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AF312C8-48F9-4CAB-BF72-F71708DC6F15}"/>
                  </a:ext>
                </a:extLst>
              </p:cNvPr>
              <p:cNvSpPr/>
              <p:nvPr/>
            </p:nvSpPr>
            <p:spPr>
              <a:xfrm>
                <a:off x="6986914" y="3417981"/>
                <a:ext cx="295275" cy="638175"/>
              </a:xfrm>
              <a:custGeom>
                <a:avLst/>
                <a:gdLst>
                  <a:gd name="connsiteX0" fmla="*/ 48101 w 295275"/>
                  <a:gd name="connsiteY0" fmla="*/ 46261 h 638175"/>
                  <a:gd name="connsiteX1" fmla="*/ 38576 w 295275"/>
                  <a:gd name="connsiteY1" fmla="*/ 123413 h 638175"/>
                  <a:gd name="connsiteX2" fmla="*/ 177641 w 295275"/>
                  <a:gd name="connsiteY2" fmla="*/ 559658 h 638175"/>
                  <a:gd name="connsiteX3" fmla="*/ 296704 w 295275"/>
                  <a:gd name="connsiteY3" fmla="*/ 633953 h 638175"/>
                  <a:gd name="connsiteX4" fmla="*/ 183356 w 295275"/>
                  <a:gd name="connsiteY4" fmla="*/ 592043 h 638175"/>
                  <a:gd name="connsiteX5" fmla="*/ 120491 w 295275"/>
                  <a:gd name="connsiteY5" fmla="*/ 493936 h 638175"/>
                  <a:gd name="connsiteX6" fmla="*/ 25241 w 295275"/>
                  <a:gd name="connsiteY6" fmla="*/ 98648 h 638175"/>
                  <a:gd name="connsiteX7" fmla="*/ 7144 w 295275"/>
                  <a:gd name="connsiteY7" fmla="*/ 29116 h 638175"/>
                  <a:gd name="connsiteX8" fmla="*/ 29051 w 295275"/>
                  <a:gd name="connsiteY8" fmla="*/ 7208 h 638175"/>
                  <a:gd name="connsiteX9" fmla="*/ 48101 w 295275"/>
                  <a:gd name="connsiteY9" fmla="*/ 4626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48101" y="46261"/>
                    </a:moveTo>
                    <a:cubicBezTo>
                      <a:pt x="48101" y="46261"/>
                      <a:pt x="40481" y="56738"/>
                      <a:pt x="38576" y="123413"/>
                    </a:cubicBezTo>
                    <a:cubicBezTo>
                      <a:pt x="37624" y="191041"/>
                      <a:pt x="73819" y="462503"/>
                      <a:pt x="177641" y="559658"/>
                    </a:cubicBezTo>
                    <a:cubicBezTo>
                      <a:pt x="281464" y="656813"/>
                      <a:pt x="296704" y="633953"/>
                      <a:pt x="296704" y="633953"/>
                    </a:cubicBezTo>
                    <a:lnTo>
                      <a:pt x="183356" y="592043"/>
                    </a:lnTo>
                    <a:cubicBezTo>
                      <a:pt x="183356" y="592043"/>
                      <a:pt x="155734" y="556801"/>
                      <a:pt x="120491" y="493936"/>
                    </a:cubicBezTo>
                    <a:cubicBezTo>
                      <a:pt x="63341" y="390113"/>
                      <a:pt x="28099" y="206281"/>
                      <a:pt x="25241" y="98648"/>
                    </a:cubicBezTo>
                    <a:cubicBezTo>
                      <a:pt x="23336" y="-8984"/>
                      <a:pt x="7144" y="29116"/>
                      <a:pt x="7144" y="29116"/>
                    </a:cubicBezTo>
                    <a:cubicBezTo>
                      <a:pt x="7144" y="29116"/>
                      <a:pt x="25241" y="10066"/>
                      <a:pt x="29051" y="7208"/>
                    </a:cubicBezTo>
                    <a:cubicBezTo>
                      <a:pt x="33814" y="5303"/>
                      <a:pt x="48101" y="46261"/>
                      <a:pt x="48101" y="4626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1B68195-E0D6-46BE-9DA3-A3121FBE2352}"/>
                  </a:ext>
                </a:extLst>
              </p:cNvPr>
              <p:cNvSpPr/>
              <p:nvPr/>
            </p:nvSpPr>
            <p:spPr>
              <a:xfrm>
                <a:off x="8836669" y="3403739"/>
                <a:ext cx="295275" cy="638175"/>
              </a:xfrm>
              <a:custGeom>
                <a:avLst/>
                <a:gdLst>
                  <a:gd name="connsiteX0" fmla="*/ 243364 w 295275"/>
                  <a:gd name="connsiteY0" fmla="*/ 40501 h 638175"/>
                  <a:gd name="connsiteX1" fmla="*/ 256699 w 295275"/>
                  <a:gd name="connsiteY1" fmla="*/ 111938 h 638175"/>
                  <a:gd name="connsiteX2" fmla="*/ 125254 w 295275"/>
                  <a:gd name="connsiteY2" fmla="*/ 561518 h 638175"/>
                  <a:gd name="connsiteX3" fmla="*/ 7144 w 295275"/>
                  <a:gd name="connsiteY3" fmla="*/ 635813 h 638175"/>
                  <a:gd name="connsiteX4" fmla="*/ 120491 w 295275"/>
                  <a:gd name="connsiteY4" fmla="*/ 592951 h 638175"/>
                  <a:gd name="connsiteX5" fmla="*/ 183356 w 295275"/>
                  <a:gd name="connsiteY5" fmla="*/ 494843 h 638175"/>
                  <a:gd name="connsiteX6" fmla="*/ 270986 w 295275"/>
                  <a:gd name="connsiteY6" fmla="*/ 86221 h 638175"/>
                  <a:gd name="connsiteX7" fmla="*/ 295751 w 295275"/>
                  <a:gd name="connsiteY7" fmla="*/ 29071 h 638175"/>
                  <a:gd name="connsiteX8" fmla="*/ 273844 w 295275"/>
                  <a:gd name="connsiteY8" fmla="*/ 7163 h 638175"/>
                  <a:gd name="connsiteX9" fmla="*/ 243364 w 295275"/>
                  <a:gd name="connsiteY9" fmla="*/ 4050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243364" y="40501"/>
                    </a:moveTo>
                    <a:cubicBezTo>
                      <a:pt x="243364" y="40501"/>
                      <a:pt x="255746" y="45263"/>
                      <a:pt x="256699" y="111938"/>
                    </a:cubicBezTo>
                    <a:cubicBezTo>
                      <a:pt x="257651" y="179566"/>
                      <a:pt x="229076" y="464363"/>
                      <a:pt x="125254" y="561518"/>
                    </a:cubicBezTo>
                    <a:cubicBezTo>
                      <a:pt x="21431" y="658673"/>
                      <a:pt x="7144" y="635813"/>
                      <a:pt x="7144" y="635813"/>
                    </a:cubicBezTo>
                    <a:lnTo>
                      <a:pt x="120491" y="592951"/>
                    </a:lnTo>
                    <a:cubicBezTo>
                      <a:pt x="120491" y="592951"/>
                      <a:pt x="148114" y="557708"/>
                      <a:pt x="183356" y="494843"/>
                    </a:cubicBezTo>
                    <a:cubicBezTo>
                      <a:pt x="240506" y="391021"/>
                      <a:pt x="268129" y="193853"/>
                      <a:pt x="270986" y="86221"/>
                    </a:cubicBezTo>
                    <a:cubicBezTo>
                      <a:pt x="272891" y="-21412"/>
                      <a:pt x="295751" y="29071"/>
                      <a:pt x="295751" y="29071"/>
                    </a:cubicBezTo>
                    <a:cubicBezTo>
                      <a:pt x="295751" y="29071"/>
                      <a:pt x="277654" y="10021"/>
                      <a:pt x="273844" y="7163"/>
                    </a:cubicBezTo>
                    <a:cubicBezTo>
                      <a:pt x="269081" y="6211"/>
                      <a:pt x="243364" y="40501"/>
                      <a:pt x="243364" y="4050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3E230E1-150C-4E60-B96C-D3E82D6EB53A}"/>
                  </a:ext>
                </a:extLst>
              </p:cNvPr>
              <p:cNvSpPr/>
              <p:nvPr/>
            </p:nvSpPr>
            <p:spPr>
              <a:xfrm>
                <a:off x="7480347" y="3667601"/>
                <a:ext cx="390525" cy="552450"/>
              </a:xfrm>
              <a:custGeom>
                <a:avLst/>
                <a:gdLst>
                  <a:gd name="connsiteX0" fmla="*/ 316668 w 390525"/>
                  <a:gd name="connsiteY0" fmla="*/ 13811 h 552450"/>
                  <a:gd name="connsiteX1" fmla="*/ 304285 w 390525"/>
                  <a:gd name="connsiteY1" fmla="*/ 88106 h 552450"/>
                  <a:gd name="connsiteX2" fmla="*/ 84258 w 390525"/>
                  <a:gd name="connsiteY2" fmla="*/ 420529 h 552450"/>
                  <a:gd name="connsiteX3" fmla="*/ 20440 w 390525"/>
                  <a:gd name="connsiteY3" fmla="*/ 437674 h 552450"/>
                  <a:gd name="connsiteX4" fmla="*/ 90925 w 390525"/>
                  <a:gd name="connsiteY4" fmla="*/ 523399 h 552450"/>
                  <a:gd name="connsiteX5" fmla="*/ 97593 w 390525"/>
                  <a:gd name="connsiteY5" fmla="*/ 550069 h 552450"/>
                  <a:gd name="connsiteX6" fmla="*/ 96640 w 390525"/>
                  <a:gd name="connsiteY6" fmla="*/ 422434 h 552450"/>
                  <a:gd name="connsiteX7" fmla="*/ 314763 w 390525"/>
                  <a:gd name="connsiteY7" fmla="*/ 91916 h 552450"/>
                  <a:gd name="connsiteX8" fmla="*/ 375723 w 390525"/>
                  <a:gd name="connsiteY8" fmla="*/ 48101 h 552450"/>
                  <a:gd name="connsiteX9" fmla="*/ 375723 w 390525"/>
                  <a:gd name="connsiteY9" fmla="*/ 7144 h 552450"/>
                  <a:gd name="connsiteX10" fmla="*/ 316668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316668" y="13811"/>
                    </a:moveTo>
                    <a:cubicBezTo>
                      <a:pt x="316668" y="13811"/>
                      <a:pt x="332860" y="38576"/>
                      <a:pt x="304285" y="88106"/>
                    </a:cubicBezTo>
                    <a:cubicBezTo>
                      <a:pt x="275710" y="137636"/>
                      <a:pt x="84258" y="420529"/>
                      <a:pt x="84258" y="420529"/>
                    </a:cubicBezTo>
                    <a:cubicBezTo>
                      <a:pt x="84258" y="420529"/>
                      <a:pt x="72828" y="438626"/>
                      <a:pt x="20440" y="437674"/>
                    </a:cubicBezTo>
                    <a:cubicBezTo>
                      <a:pt x="-31947" y="436721"/>
                      <a:pt x="87115" y="517684"/>
                      <a:pt x="90925" y="523399"/>
                    </a:cubicBezTo>
                    <a:cubicBezTo>
                      <a:pt x="95688" y="529114"/>
                      <a:pt x="97593" y="550069"/>
                      <a:pt x="97593" y="550069"/>
                    </a:cubicBezTo>
                    <a:cubicBezTo>
                      <a:pt x="97593" y="550069"/>
                      <a:pt x="76638" y="471011"/>
                      <a:pt x="96640" y="422434"/>
                    </a:cubicBezTo>
                    <a:cubicBezTo>
                      <a:pt x="116643" y="372904"/>
                      <a:pt x="314763" y="91916"/>
                      <a:pt x="314763" y="91916"/>
                    </a:cubicBezTo>
                    <a:cubicBezTo>
                      <a:pt x="314763" y="91916"/>
                      <a:pt x="338575" y="59531"/>
                      <a:pt x="375723" y="48101"/>
                    </a:cubicBezTo>
                    <a:cubicBezTo>
                      <a:pt x="411918" y="36671"/>
                      <a:pt x="375723" y="7144"/>
                      <a:pt x="375723" y="7144"/>
                    </a:cubicBezTo>
                    <a:lnTo>
                      <a:pt x="316668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4D8491F-7CBD-4A6A-BFE5-3C17419164F2}"/>
                  </a:ext>
                </a:extLst>
              </p:cNvPr>
              <p:cNvSpPr/>
              <p:nvPr/>
            </p:nvSpPr>
            <p:spPr>
              <a:xfrm>
                <a:off x="8236700" y="3652361"/>
                <a:ext cx="390525" cy="552450"/>
              </a:xfrm>
              <a:custGeom>
                <a:avLst/>
                <a:gdLst>
                  <a:gd name="connsiteX0" fmla="*/ 82285 w 390525"/>
                  <a:gd name="connsiteY0" fmla="*/ 13811 h 552450"/>
                  <a:gd name="connsiteX1" fmla="*/ 94668 w 390525"/>
                  <a:gd name="connsiteY1" fmla="*/ 88106 h 552450"/>
                  <a:gd name="connsiteX2" fmla="*/ 314695 w 390525"/>
                  <a:gd name="connsiteY2" fmla="*/ 420529 h 552450"/>
                  <a:gd name="connsiteX3" fmla="*/ 378513 w 390525"/>
                  <a:gd name="connsiteY3" fmla="*/ 437674 h 552450"/>
                  <a:gd name="connsiteX4" fmla="*/ 308028 w 390525"/>
                  <a:gd name="connsiteY4" fmla="*/ 523399 h 552450"/>
                  <a:gd name="connsiteX5" fmla="*/ 301360 w 390525"/>
                  <a:gd name="connsiteY5" fmla="*/ 550069 h 552450"/>
                  <a:gd name="connsiteX6" fmla="*/ 302313 w 390525"/>
                  <a:gd name="connsiteY6" fmla="*/ 422434 h 552450"/>
                  <a:gd name="connsiteX7" fmla="*/ 84190 w 390525"/>
                  <a:gd name="connsiteY7" fmla="*/ 91916 h 552450"/>
                  <a:gd name="connsiteX8" fmla="*/ 23230 w 390525"/>
                  <a:gd name="connsiteY8" fmla="*/ 48101 h 552450"/>
                  <a:gd name="connsiteX9" fmla="*/ 23230 w 390525"/>
                  <a:gd name="connsiteY9" fmla="*/ 7144 h 552450"/>
                  <a:gd name="connsiteX10" fmla="*/ 82285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82285" y="13811"/>
                    </a:moveTo>
                    <a:cubicBezTo>
                      <a:pt x="82285" y="13811"/>
                      <a:pt x="66093" y="38576"/>
                      <a:pt x="94668" y="88106"/>
                    </a:cubicBezTo>
                    <a:cubicBezTo>
                      <a:pt x="123243" y="137636"/>
                      <a:pt x="314695" y="420529"/>
                      <a:pt x="314695" y="420529"/>
                    </a:cubicBezTo>
                    <a:cubicBezTo>
                      <a:pt x="314695" y="420529"/>
                      <a:pt x="326125" y="438626"/>
                      <a:pt x="378513" y="437674"/>
                    </a:cubicBezTo>
                    <a:cubicBezTo>
                      <a:pt x="430900" y="436721"/>
                      <a:pt x="311838" y="517684"/>
                      <a:pt x="308028" y="523399"/>
                    </a:cubicBezTo>
                    <a:cubicBezTo>
                      <a:pt x="303265" y="529114"/>
                      <a:pt x="301360" y="550069"/>
                      <a:pt x="301360" y="550069"/>
                    </a:cubicBezTo>
                    <a:cubicBezTo>
                      <a:pt x="301360" y="550069"/>
                      <a:pt x="322315" y="471011"/>
                      <a:pt x="302313" y="422434"/>
                    </a:cubicBezTo>
                    <a:cubicBezTo>
                      <a:pt x="282310" y="372904"/>
                      <a:pt x="84190" y="91916"/>
                      <a:pt x="84190" y="91916"/>
                    </a:cubicBezTo>
                    <a:cubicBezTo>
                      <a:pt x="84190" y="91916"/>
                      <a:pt x="60378" y="59531"/>
                      <a:pt x="23230" y="48101"/>
                    </a:cubicBezTo>
                    <a:cubicBezTo>
                      <a:pt x="-12965" y="36671"/>
                      <a:pt x="23230" y="7144"/>
                      <a:pt x="23230" y="7144"/>
                    </a:cubicBezTo>
                    <a:lnTo>
                      <a:pt x="82285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67D8A25-681D-43A2-AD3F-AA688E547704}"/>
                  </a:ext>
                </a:extLst>
              </p:cNvPr>
              <p:cNvSpPr/>
              <p:nvPr/>
            </p:nvSpPr>
            <p:spPr>
              <a:xfrm>
                <a:off x="7773679" y="4406741"/>
                <a:ext cx="600075" cy="95250"/>
              </a:xfrm>
              <a:custGeom>
                <a:avLst/>
                <a:gdLst>
                  <a:gd name="connsiteX0" fmla="*/ 7144 w 600075"/>
                  <a:gd name="connsiteY0" fmla="*/ 30956 h 95250"/>
                  <a:gd name="connsiteX1" fmla="*/ 280511 w 600075"/>
                  <a:gd name="connsiteY1" fmla="*/ 89059 h 95250"/>
                  <a:gd name="connsiteX2" fmla="*/ 593884 w 600075"/>
                  <a:gd name="connsiteY2" fmla="*/ 7144 h 95250"/>
                  <a:gd name="connsiteX3" fmla="*/ 588169 w 600075"/>
                  <a:gd name="connsiteY3" fmla="*/ 34766 h 95250"/>
                  <a:gd name="connsiteX4" fmla="*/ 280511 w 600075"/>
                  <a:gd name="connsiteY4" fmla="*/ 94774 h 95250"/>
                  <a:gd name="connsiteX5" fmla="*/ 7144 w 600075"/>
                  <a:gd name="connsiteY5" fmla="*/ 45244 h 95250"/>
                  <a:gd name="connsiteX6" fmla="*/ 7144 w 600075"/>
                  <a:gd name="connsiteY6" fmla="*/ 3095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075" h="95250">
                    <a:moveTo>
                      <a:pt x="7144" y="30956"/>
                    </a:moveTo>
                    <a:cubicBezTo>
                      <a:pt x="7144" y="30956"/>
                      <a:pt x="31909" y="82391"/>
                      <a:pt x="280511" y="89059"/>
                    </a:cubicBezTo>
                    <a:cubicBezTo>
                      <a:pt x="529114" y="95726"/>
                      <a:pt x="593884" y="7144"/>
                      <a:pt x="593884" y="7144"/>
                    </a:cubicBezTo>
                    <a:lnTo>
                      <a:pt x="588169" y="34766"/>
                    </a:lnTo>
                    <a:cubicBezTo>
                      <a:pt x="588169" y="34766"/>
                      <a:pt x="519589" y="99536"/>
                      <a:pt x="280511" y="94774"/>
                    </a:cubicBezTo>
                    <a:cubicBezTo>
                      <a:pt x="52864" y="90011"/>
                      <a:pt x="7144" y="45244"/>
                      <a:pt x="7144" y="45244"/>
                    </a:cubicBezTo>
                    <a:lnTo>
                      <a:pt x="7144" y="309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923C374-B0A1-4594-8F07-12BAB2B7708E}"/>
                  </a:ext>
                </a:extLst>
              </p:cNvPr>
              <p:cNvSpPr/>
              <p:nvPr/>
            </p:nvSpPr>
            <p:spPr>
              <a:xfrm>
                <a:off x="7213609" y="2436971"/>
                <a:ext cx="523875" cy="381000"/>
              </a:xfrm>
              <a:custGeom>
                <a:avLst/>
                <a:gdLst>
                  <a:gd name="connsiteX0" fmla="*/ 27146 w 523875"/>
                  <a:gd name="connsiteY0" fmla="*/ 362426 h 381000"/>
                  <a:gd name="connsiteX1" fmla="*/ 212884 w 523875"/>
                  <a:gd name="connsiteY1" fmla="*/ 131921 h 381000"/>
                  <a:gd name="connsiteX2" fmla="*/ 516731 w 523875"/>
                  <a:gd name="connsiteY2" fmla="*/ 17621 h 381000"/>
                  <a:gd name="connsiteX3" fmla="*/ 516731 w 523875"/>
                  <a:gd name="connsiteY3" fmla="*/ 7144 h 381000"/>
                  <a:gd name="connsiteX4" fmla="*/ 206216 w 523875"/>
                  <a:gd name="connsiteY4" fmla="*/ 130969 h 381000"/>
                  <a:gd name="connsiteX5" fmla="*/ 7144 w 523875"/>
                  <a:gd name="connsiteY5" fmla="*/ 359569 h 381000"/>
                  <a:gd name="connsiteX6" fmla="*/ 7144 w 523875"/>
                  <a:gd name="connsiteY6" fmla="*/ 383381 h 381000"/>
                  <a:gd name="connsiteX7" fmla="*/ 27146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27146" y="362426"/>
                    </a:moveTo>
                    <a:cubicBezTo>
                      <a:pt x="27146" y="362426"/>
                      <a:pt x="72866" y="230029"/>
                      <a:pt x="212884" y="131921"/>
                    </a:cubicBezTo>
                    <a:cubicBezTo>
                      <a:pt x="352901" y="33814"/>
                      <a:pt x="516731" y="17621"/>
                      <a:pt x="516731" y="17621"/>
                    </a:cubicBezTo>
                    <a:lnTo>
                      <a:pt x="516731" y="7144"/>
                    </a:lnTo>
                    <a:cubicBezTo>
                      <a:pt x="516731" y="7144"/>
                      <a:pt x="345281" y="27146"/>
                      <a:pt x="206216" y="130969"/>
                    </a:cubicBezTo>
                    <a:cubicBezTo>
                      <a:pt x="67151" y="235744"/>
                      <a:pt x="7144" y="359569"/>
                      <a:pt x="7144" y="359569"/>
                    </a:cubicBezTo>
                    <a:lnTo>
                      <a:pt x="7144" y="383381"/>
                    </a:lnTo>
                    <a:lnTo>
                      <a:pt x="27146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96549F1-3A33-4865-94AE-0E9DD8FACAC8}"/>
                  </a:ext>
                </a:extLst>
              </p:cNvPr>
              <p:cNvSpPr/>
              <p:nvPr/>
            </p:nvSpPr>
            <p:spPr>
              <a:xfrm>
                <a:off x="8363276" y="2424588"/>
                <a:ext cx="523875" cy="381000"/>
              </a:xfrm>
              <a:custGeom>
                <a:avLst/>
                <a:gdLst>
                  <a:gd name="connsiteX0" fmla="*/ 496729 w 523875"/>
                  <a:gd name="connsiteY0" fmla="*/ 362426 h 381000"/>
                  <a:gd name="connsiteX1" fmla="*/ 310991 w 523875"/>
                  <a:gd name="connsiteY1" fmla="*/ 131921 h 381000"/>
                  <a:gd name="connsiteX2" fmla="*/ 7144 w 523875"/>
                  <a:gd name="connsiteY2" fmla="*/ 17621 h 381000"/>
                  <a:gd name="connsiteX3" fmla="*/ 7144 w 523875"/>
                  <a:gd name="connsiteY3" fmla="*/ 7144 h 381000"/>
                  <a:gd name="connsiteX4" fmla="*/ 317659 w 523875"/>
                  <a:gd name="connsiteY4" fmla="*/ 130969 h 381000"/>
                  <a:gd name="connsiteX5" fmla="*/ 516731 w 523875"/>
                  <a:gd name="connsiteY5" fmla="*/ 359569 h 381000"/>
                  <a:gd name="connsiteX6" fmla="*/ 516731 w 523875"/>
                  <a:gd name="connsiteY6" fmla="*/ 383381 h 381000"/>
                  <a:gd name="connsiteX7" fmla="*/ 496729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496729" y="362426"/>
                    </a:moveTo>
                    <a:cubicBezTo>
                      <a:pt x="496729" y="362426"/>
                      <a:pt x="451009" y="230029"/>
                      <a:pt x="310991" y="131921"/>
                    </a:cubicBezTo>
                    <a:cubicBezTo>
                      <a:pt x="170974" y="33814"/>
                      <a:pt x="7144" y="17621"/>
                      <a:pt x="7144" y="17621"/>
                    </a:cubicBezTo>
                    <a:lnTo>
                      <a:pt x="7144" y="7144"/>
                    </a:lnTo>
                    <a:cubicBezTo>
                      <a:pt x="7144" y="7144"/>
                      <a:pt x="178594" y="27146"/>
                      <a:pt x="317659" y="130969"/>
                    </a:cubicBezTo>
                    <a:cubicBezTo>
                      <a:pt x="456724" y="235744"/>
                      <a:pt x="516731" y="359569"/>
                      <a:pt x="516731" y="359569"/>
                    </a:cubicBezTo>
                    <a:lnTo>
                      <a:pt x="516731" y="383381"/>
                    </a:lnTo>
                    <a:lnTo>
                      <a:pt x="496729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0547854-5BD1-4303-9362-A64F9D309A7D}"/>
                  </a:ext>
                </a:extLst>
              </p:cNvPr>
              <p:cNvSpPr/>
              <p:nvPr/>
            </p:nvSpPr>
            <p:spPr>
              <a:xfrm>
                <a:off x="7997180" y="2522696"/>
                <a:ext cx="104775" cy="495300"/>
              </a:xfrm>
              <a:custGeom>
                <a:avLst/>
                <a:gdLst>
                  <a:gd name="connsiteX0" fmla="*/ 41770 w 104775"/>
                  <a:gd name="connsiteY0" fmla="*/ 30004 h 495300"/>
                  <a:gd name="connsiteX1" fmla="*/ 44628 w 104775"/>
                  <a:gd name="connsiteY1" fmla="*/ 30956 h 495300"/>
                  <a:gd name="connsiteX2" fmla="*/ 69393 w 104775"/>
                  <a:gd name="connsiteY2" fmla="*/ 72866 h 495300"/>
                  <a:gd name="connsiteX3" fmla="*/ 57963 w 104775"/>
                  <a:gd name="connsiteY3" fmla="*/ 428149 h 495300"/>
                  <a:gd name="connsiteX4" fmla="*/ 17958 w 104775"/>
                  <a:gd name="connsiteY4" fmla="*/ 478631 h 495300"/>
                  <a:gd name="connsiteX5" fmla="*/ 65583 w 104775"/>
                  <a:gd name="connsiteY5" fmla="*/ 488156 h 495300"/>
                  <a:gd name="connsiteX6" fmla="*/ 92253 w 104775"/>
                  <a:gd name="connsiteY6" fmla="*/ 474821 h 495300"/>
                  <a:gd name="connsiteX7" fmla="*/ 65583 w 104775"/>
                  <a:gd name="connsiteY7" fmla="*/ 427196 h 495300"/>
                  <a:gd name="connsiteX8" fmla="*/ 77965 w 104775"/>
                  <a:gd name="connsiteY8" fmla="*/ 68104 h 495300"/>
                  <a:gd name="connsiteX9" fmla="*/ 104635 w 104775"/>
                  <a:gd name="connsiteY9" fmla="*/ 13811 h 495300"/>
                  <a:gd name="connsiteX10" fmla="*/ 58915 w 104775"/>
                  <a:gd name="connsiteY10" fmla="*/ 7144 h 495300"/>
                  <a:gd name="connsiteX11" fmla="*/ 41770 w 104775"/>
                  <a:gd name="connsiteY11" fmla="*/ 3000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775" h="495300">
                    <a:moveTo>
                      <a:pt x="41770" y="30004"/>
                    </a:moveTo>
                    <a:cubicBezTo>
                      <a:pt x="41770" y="30004"/>
                      <a:pt x="42723" y="30004"/>
                      <a:pt x="44628" y="30956"/>
                    </a:cubicBezTo>
                    <a:cubicBezTo>
                      <a:pt x="51295" y="32861"/>
                      <a:pt x="67488" y="41434"/>
                      <a:pt x="69393" y="72866"/>
                    </a:cubicBezTo>
                    <a:cubicBezTo>
                      <a:pt x="72250" y="113824"/>
                      <a:pt x="57963" y="428149"/>
                      <a:pt x="57963" y="428149"/>
                    </a:cubicBezTo>
                    <a:cubicBezTo>
                      <a:pt x="57963" y="428149"/>
                      <a:pt x="57963" y="460534"/>
                      <a:pt x="17958" y="478631"/>
                    </a:cubicBezTo>
                    <a:cubicBezTo>
                      <a:pt x="-23000" y="495776"/>
                      <a:pt x="65583" y="488156"/>
                      <a:pt x="65583" y="488156"/>
                    </a:cubicBezTo>
                    <a:lnTo>
                      <a:pt x="92253" y="474821"/>
                    </a:lnTo>
                    <a:cubicBezTo>
                      <a:pt x="92253" y="474821"/>
                      <a:pt x="63678" y="445294"/>
                      <a:pt x="65583" y="427196"/>
                    </a:cubicBezTo>
                    <a:cubicBezTo>
                      <a:pt x="67488" y="410051"/>
                      <a:pt x="73203" y="101441"/>
                      <a:pt x="77965" y="68104"/>
                    </a:cubicBezTo>
                    <a:cubicBezTo>
                      <a:pt x="83680" y="21431"/>
                      <a:pt x="104635" y="13811"/>
                      <a:pt x="104635" y="13811"/>
                    </a:cubicBezTo>
                    <a:lnTo>
                      <a:pt x="58915" y="7144"/>
                    </a:lnTo>
                    <a:lnTo>
                      <a:pt x="41770" y="300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39FB5AE-4ED5-4CCD-9EBF-BE9687FC7CAD}"/>
                  </a:ext>
                </a:extLst>
              </p:cNvPr>
              <p:cNvSpPr/>
              <p:nvPr/>
            </p:nvSpPr>
            <p:spPr>
              <a:xfrm>
                <a:off x="7554604" y="4539138"/>
                <a:ext cx="76200" cy="95250"/>
              </a:xfrm>
              <a:custGeom>
                <a:avLst/>
                <a:gdLst>
                  <a:gd name="connsiteX0" fmla="*/ 7144 w 76200"/>
                  <a:gd name="connsiteY0" fmla="*/ 13811 h 95250"/>
                  <a:gd name="connsiteX1" fmla="*/ 18574 w 76200"/>
                  <a:gd name="connsiteY1" fmla="*/ 23336 h 95250"/>
                  <a:gd name="connsiteX2" fmla="*/ 71914 w 76200"/>
                  <a:gd name="connsiteY2" fmla="*/ 88106 h 95250"/>
                  <a:gd name="connsiteX3" fmla="*/ 24289 w 76200"/>
                  <a:gd name="connsiteY3" fmla="*/ 21431 h 95250"/>
                  <a:gd name="connsiteX4" fmla="*/ 19526 w 76200"/>
                  <a:gd name="connsiteY4" fmla="*/ 7144 h 95250"/>
                  <a:gd name="connsiteX5" fmla="*/ 714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44" y="13811"/>
                    </a:moveTo>
                    <a:cubicBezTo>
                      <a:pt x="7144" y="13811"/>
                      <a:pt x="13811" y="16669"/>
                      <a:pt x="18574" y="23336"/>
                    </a:cubicBezTo>
                    <a:cubicBezTo>
                      <a:pt x="23336" y="29051"/>
                      <a:pt x="48101" y="73819"/>
                      <a:pt x="71914" y="88106"/>
                    </a:cubicBezTo>
                    <a:cubicBezTo>
                      <a:pt x="71914" y="88106"/>
                      <a:pt x="40481" y="60484"/>
                      <a:pt x="24289" y="21431"/>
                    </a:cubicBezTo>
                    <a:lnTo>
                      <a:pt x="19526" y="7144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13D9C88-FC7C-468F-A6D2-E70D346161B3}"/>
                  </a:ext>
                </a:extLst>
              </p:cNvPr>
              <p:cNvSpPr/>
              <p:nvPr/>
            </p:nvSpPr>
            <p:spPr>
              <a:xfrm>
                <a:off x="8489959" y="4535328"/>
                <a:ext cx="76200" cy="95250"/>
              </a:xfrm>
              <a:custGeom>
                <a:avLst/>
                <a:gdLst>
                  <a:gd name="connsiteX0" fmla="*/ 71914 w 76200"/>
                  <a:gd name="connsiteY0" fmla="*/ 13811 h 95250"/>
                  <a:gd name="connsiteX1" fmla="*/ 60484 w 76200"/>
                  <a:gd name="connsiteY1" fmla="*/ 23336 h 95250"/>
                  <a:gd name="connsiteX2" fmla="*/ 7144 w 76200"/>
                  <a:gd name="connsiteY2" fmla="*/ 88106 h 95250"/>
                  <a:gd name="connsiteX3" fmla="*/ 54769 w 76200"/>
                  <a:gd name="connsiteY3" fmla="*/ 21431 h 95250"/>
                  <a:gd name="connsiteX4" fmla="*/ 59531 w 76200"/>
                  <a:gd name="connsiteY4" fmla="*/ 7144 h 95250"/>
                  <a:gd name="connsiteX5" fmla="*/ 7191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914" y="13811"/>
                    </a:moveTo>
                    <a:cubicBezTo>
                      <a:pt x="71914" y="13811"/>
                      <a:pt x="65246" y="16669"/>
                      <a:pt x="60484" y="23336"/>
                    </a:cubicBezTo>
                    <a:cubicBezTo>
                      <a:pt x="55721" y="29051"/>
                      <a:pt x="30956" y="73819"/>
                      <a:pt x="7144" y="88106"/>
                    </a:cubicBezTo>
                    <a:cubicBezTo>
                      <a:pt x="7144" y="88106"/>
                      <a:pt x="38576" y="60484"/>
                      <a:pt x="54769" y="21431"/>
                    </a:cubicBezTo>
                    <a:lnTo>
                      <a:pt x="59531" y="7144"/>
                    </a:lnTo>
                    <a:lnTo>
                      <a:pt x="7191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F62EF1-C6A8-49ED-8FBF-07AE0DCAB7DC}"/>
                  </a:ext>
                </a:extLst>
              </p:cNvPr>
              <p:cNvSpPr/>
              <p:nvPr/>
            </p:nvSpPr>
            <p:spPr>
              <a:xfrm>
                <a:off x="7075496" y="4203858"/>
                <a:ext cx="114300" cy="57150"/>
              </a:xfrm>
              <a:custGeom>
                <a:avLst/>
                <a:gdLst>
                  <a:gd name="connsiteX0" fmla="*/ 109061 w 114300"/>
                  <a:gd name="connsiteY0" fmla="*/ 48101 h 57150"/>
                  <a:gd name="connsiteX1" fmla="*/ 7144 w 114300"/>
                  <a:gd name="connsiteY1" fmla="*/ 7144 h 57150"/>
                  <a:gd name="connsiteX2" fmla="*/ 112871 w 114300"/>
                  <a:gd name="connsiteY2" fmla="*/ 55721 h 57150"/>
                  <a:gd name="connsiteX3" fmla="*/ 109061 w 114300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09061" y="48101"/>
                    </a:moveTo>
                    <a:cubicBezTo>
                      <a:pt x="109061" y="48101"/>
                      <a:pt x="47149" y="47149"/>
                      <a:pt x="7144" y="7144"/>
                    </a:cubicBezTo>
                    <a:cubicBezTo>
                      <a:pt x="7144" y="7144"/>
                      <a:pt x="38576" y="50006"/>
                      <a:pt x="112871" y="55721"/>
                    </a:cubicBezTo>
                    <a:lnTo>
                      <a:pt x="109061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77001D9-827D-4311-98D3-69E62A7B2167}"/>
                  </a:ext>
                </a:extLst>
              </p:cNvPr>
              <p:cNvSpPr/>
              <p:nvPr/>
            </p:nvSpPr>
            <p:spPr>
              <a:xfrm>
                <a:off x="8932871" y="4194333"/>
                <a:ext cx="104775" cy="57150"/>
              </a:xfrm>
              <a:custGeom>
                <a:avLst/>
                <a:gdLst>
                  <a:gd name="connsiteX0" fmla="*/ 10954 w 104775"/>
                  <a:gd name="connsiteY0" fmla="*/ 48101 h 57150"/>
                  <a:gd name="connsiteX1" fmla="*/ 97631 w 104775"/>
                  <a:gd name="connsiteY1" fmla="*/ 7144 h 57150"/>
                  <a:gd name="connsiteX2" fmla="*/ 7144 w 104775"/>
                  <a:gd name="connsiteY2" fmla="*/ 55721 h 57150"/>
                  <a:gd name="connsiteX3" fmla="*/ 10954 w 104775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57150">
                    <a:moveTo>
                      <a:pt x="10954" y="48101"/>
                    </a:moveTo>
                    <a:cubicBezTo>
                      <a:pt x="10954" y="48101"/>
                      <a:pt x="63341" y="47149"/>
                      <a:pt x="97631" y="7144"/>
                    </a:cubicBezTo>
                    <a:cubicBezTo>
                      <a:pt x="97631" y="7144"/>
                      <a:pt x="70961" y="50006"/>
                      <a:pt x="7144" y="55721"/>
                    </a:cubicBezTo>
                    <a:lnTo>
                      <a:pt x="10954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32C663E-9F04-42FB-AA19-86222788D345}"/>
                  </a:ext>
                </a:extLst>
              </p:cNvPr>
              <p:cNvSpPr/>
              <p:nvPr/>
            </p:nvSpPr>
            <p:spPr>
              <a:xfrm>
                <a:off x="6846896" y="3349133"/>
                <a:ext cx="66675" cy="95250"/>
              </a:xfrm>
              <a:custGeom>
                <a:avLst/>
                <a:gdLst>
                  <a:gd name="connsiteX0" fmla="*/ 59531 w 66675"/>
                  <a:gd name="connsiteY0" fmla="*/ 16049 h 95250"/>
                  <a:gd name="connsiteX1" fmla="*/ 7144 w 66675"/>
                  <a:gd name="connsiteY1" fmla="*/ 93201 h 95250"/>
                  <a:gd name="connsiteX2" fmla="*/ 9049 w 66675"/>
                  <a:gd name="connsiteY2" fmla="*/ 64626 h 95250"/>
                  <a:gd name="connsiteX3" fmla="*/ 59531 w 66675"/>
                  <a:gd name="connsiteY3" fmla="*/ 9381 h 95250"/>
                  <a:gd name="connsiteX4" fmla="*/ 59531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59531" y="16049"/>
                    </a:moveTo>
                    <a:cubicBezTo>
                      <a:pt x="59531" y="16049"/>
                      <a:pt x="15716" y="57959"/>
                      <a:pt x="7144" y="93201"/>
                    </a:cubicBezTo>
                    <a:lnTo>
                      <a:pt x="9049" y="64626"/>
                    </a:lnTo>
                    <a:cubicBezTo>
                      <a:pt x="9049" y="64626"/>
                      <a:pt x="42386" y="17001"/>
                      <a:pt x="59531" y="9381"/>
                    </a:cubicBezTo>
                    <a:cubicBezTo>
                      <a:pt x="75724" y="1761"/>
                      <a:pt x="59531" y="16049"/>
                      <a:pt x="59531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06C8266-C741-42B1-AB1E-9311F296F5EA}"/>
                  </a:ext>
                </a:extLst>
              </p:cNvPr>
              <p:cNvSpPr/>
              <p:nvPr/>
            </p:nvSpPr>
            <p:spPr>
              <a:xfrm>
                <a:off x="7052818" y="2791301"/>
                <a:ext cx="28575" cy="85725"/>
              </a:xfrm>
              <a:custGeom>
                <a:avLst/>
                <a:gdLst>
                  <a:gd name="connsiteX0" fmla="*/ 9820 w 28575"/>
                  <a:gd name="connsiteY0" fmla="*/ 82391 h 85725"/>
                  <a:gd name="connsiteX1" fmla="*/ 12677 w 28575"/>
                  <a:gd name="connsiteY1" fmla="*/ 30004 h 85725"/>
                  <a:gd name="connsiteX2" fmla="*/ 28870 w 28575"/>
                  <a:gd name="connsiteY2" fmla="*/ 7144 h 85725"/>
                  <a:gd name="connsiteX3" fmla="*/ 9820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9820" y="82391"/>
                    </a:moveTo>
                    <a:cubicBezTo>
                      <a:pt x="9820" y="82391"/>
                      <a:pt x="2200" y="51911"/>
                      <a:pt x="12677" y="30004"/>
                    </a:cubicBezTo>
                    <a:lnTo>
                      <a:pt x="28870" y="7144"/>
                    </a:lnTo>
                    <a:cubicBezTo>
                      <a:pt x="27917" y="7144"/>
                      <a:pt x="3152" y="51911"/>
                      <a:pt x="9820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9FDCEE-0525-4B76-A0BC-1B38C294258A}"/>
                  </a:ext>
                </a:extLst>
              </p:cNvPr>
              <p:cNvSpPr/>
              <p:nvPr/>
            </p:nvSpPr>
            <p:spPr>
              <a:xfrm>
                <a:off x="9187612" y="3347228"/>
                <a:ext cx="66675" cy="95250"/>
              </a:xfrm>
              <a:custGeom>
                <a:avLst/>
                <a:gdLst>
                  <a:gd name="connsiteX0" fmla="*/ 14340 w 66675"/>
                  <a:gd name="connsiteY0" fmla="*/ 16049 h 95250"/>
                  <a:gd name="connsiteX1" fmla="*/ 66728 w 66675"/>
                  <a:gd name="connsiteY1" fmla="*/ 93201 h 95250"/>
                  <a:gd name="connsiteX2" fmla="*/ 64823 w 66675"/>
                  <a:gd name="connsiteY2" fmla="*/ 64626 h 95250"/>
                  <a:gd name="connsiteX3" fmla="*/ 14340 w 66675"/>
                  <a:gd name="connsiteY3" fmla="*/ 9381 h 95250"/>
                  <a:gd name="connsiteX4" fmla="*/ 14340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14340" y="16049"/>
                    </a:moveTo>
                    <a:cubicBezTo>
                      <a:pt x="14340" y="16049"/>
                      <a:pt x="58155" y="57959"/>
                      <a:pt x="66728" y="93201"/>
                    </a:cubicBezTo>
                    <a:lnTo>
                      <a:pt x="64823" y="64626"/>
                    </a:lnTo>
                    <a:cubicBezTo>
                      <a:pt x="64823" y="64626"/>
                      <a:pt x="31485" y="17001"/>
                      <a:pt x="14340" y="9381"/>
                    </a:cubicBezTo>
                    <a:cubicBezTo>
                      <a:pt x="-1852" y="1761"/>
                      <a:pt x="14340" y="16049"/>
                      <a:pt x="14340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C870C62-0522-43C0-A534-2F9D3352E510}"/>
                  </a:ext>
                </a:extLst>
              </p:cNvPr>
              <p:cNvSpPr/>
              <p:nvPr/>
            </p:nvSpPr>
            <p:spPr>
              <a:xfrm>
                <a:off x="9019549" y="2790348"/>
                <a:ext cx="28575" cy="85725"/>
              </a:xfrm>
              <a:custGeom>
                <a:avLst/>
                <a:gdLst>
                  <a:gd name="connsiteX0" fmla="*/ 26194 w 28575"/>
                  <a:gd name="connsiteY0" fmla="*/ 82391 h 85725"/>
                  <a:gd name="connsiteX1" fmla="*/ 23336 w 28575"/>
                  <a:gd name="connsiteY1" fmla="*/ 30004 h 85725"/>
                  <a:gd name="connsiteX2" fmla="*/ 7144 w 28575"/>
                  <a:gd name="connsiteY2" fmla="*/ 7144 h 85725"/>
                  <a:gd name="connsiteX3" fmla="*/ 26194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26194" y="82391"/>
                    </a:moveTo>
                    <a:cubicBezTo>
                      <a:pt x="26194" y="82391"/>
                      <a:pt x="33814" y="51911"/>
                      <a:pt x="23336" y="30004"/>
                    </a:cubicBezTo>
                    <a:lnTo>
                      <a:pt x="7144" y="7144"/>
                    </a:lnTo>
                    <a:cubicBezTo>
                      <a:pt x="8096" y="7144"/>
                      <a:pt x="32861" y="50959"/>
                      <a:pt x="26194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C715244-74EF-4070-B369-6E22AB368B51}"/>
                  </a:ext>
                </a:extLst>
              </p:cNvPr>
              <p:cNvSpPr/>
              <p:nvPr/>
            </p:nvSpPr>
            <p:spPr>
              <a:xfrm>
                <a:off x="7634614" y="2965608"/>
                <a:ext cx="838200" cy="771525"/>
              </a:xfrm>
              <a:custGeom>
                <a:avLst/>
                <a:gdLst>
                  <a:gd name="connsiteX0" fmla="*/ 639604 w 838200"/>
                  <a:gd name="connsiteY0" fmla="*/ 135731 h 771525"/>
                  <a:gd name="connsiteX1" fmla="*/ 421481 w 838200"/>
                  <a:gd name="connsiteY1" fmla="*/ 7144 h 771525"/>
                  <a:gd name="connsiteX2" fmla="*/ 203359 w 838200"/>
                  <a:gd name="connsiteY2" fmla="*/ 135731 h 771525"/>
                  <a:gd name="connsiteX3" fmla="*/ 7144 w 838200"/>
                  <a:gd name="connsiteY3" fmla="*/ 283369 h 771525"/>
                  <a:gd name="connsiteX4" fmla="*/ 80486 w 838200"/>
                  <a:gd name="connsiteY4" fmla="*/ 536734 h 771525"/>
                  <a:gd name="connsiteX5" fmla="*/ 173831 w 838200"/>
                  <a:gd name="connsiteY5" fmla="*/ 753904 h 771525"/>
                  <a:gd name="connsiteX6" fmla="*/ 421481 w 838200"/>
                  <a:gd name="connsiteY6" fmla="*/ 767239 h 771525"/>
                  <a:gd name="connsiteX7" fmla="*/ 669131 w 838200"/>
                  <a:gd name="connsiteY7" fmla="*/ 753904 h 771525"/>
                  <a:gd name="connsiteX8" fmla="*/ 762476 w 838200"/>
                  <a:gd name="connsiteY8" fmla="*/ 536734 h 771525"/>
                  <a:gd name="connsiteX9" fmla="*/ 835819 w 838200"/>
                  <a:gd name="connsiteY9" fmla="*/ 283369 h 771525"/>
                  <a:gd name="connsiteX10" fmla="*/ 639604 w 838200"/>
                  <a:gd name="connsiteY10" fmla="*/ 13573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8200" h="771525">
                    <a:moveTo>
                      <a:pt x="639604" y="135731"/>
                    </a:moveTo>
                    <a:cubicBezTo>
                      <a:pt x="559594" y="83344"/>
                      <a:pt x="421481" y="7144"/>
                      <a:pt x="421481" y="7144"/>
                    </a:cubicBezTo>
                    <a:cubicBezTo>
                      <a:pt x="421481" y="7144"/>
                      <a:pt x="283369" y="84296"/>
                      <a:pt x="203359" y="135731"/>
                    </a:cubicBezTo>
                    <a:cubicBezTo>
                      <a:pt x="122396" y="188119"/>
                      <a:pt x="7144" y="283369"/>
                      <a:pt x="7144" y="283369"/>
                    </a:cubicBezTo>
                    <a:cubicBezTo>
                      <a:pt x="7144" y="283369"/>
                      <a:pt x="18574" y="361474"/>
                      <a:pt x="80486" y="536734"/>
                    </a:cubicBezTo>
                    <a:cubicBezTo>
                      <a:pt x="118586" y="646271"/>
                      <a:pt x="173831" y="753904"/>
                      <a:pt x="173831" y="753904"/>
                    </a:cubicBezTo>
                    <a:cubicBezTo>
                      <a:pt x="173831" y="753904"/>
                      <a:pt x="282416" y="767239"/>
                      <a:pt x="421481" y="767239"/>
                    </a:cubicBezTo>
                    <a:cubicBezTo>
                      <a:pt x="544354" y="767239"/>
                      <a:pt x="669131" y="753904"/>
                      <a:pt x="669131" y="753904"/>
                    </a:cubicBezTo>
                    <a:cubicBezTo>
                      <a:pt x="669131" y="753904"/>
                      <a:pt x="724376" y="646271"/>
                      <a:pt x="762476" y="536734"/>
                    </a:cubicBezTo>
                    <a:cubicBezTo>
                      <a:pt x="824389" y="360521"/>
                      <a:pt x="835819" y="283369"/>
                      <a:pt x="835819" y="283369"/>
                    </a:cubicBezTo>
                    <a:cubicBezTo>
                      <a:pt x="835819" y="283369"/>
                      <a:pt x="720566" y="188119"/>
                      <a:pt x="639604" y="13573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63DC301-AC4D-4355-B41A-5FC1C0C30C26}"/>
                  </a:ext>
                </a:extLst>
              </p:cNvPr>
              <p:cNvSpPr/>
              <p:nvPr/>
            </p:nvSpPr>
            <p:spPr>
              <a:xfrm>
                <a:off x="6892616" y="2763611"/>
                <a:ext cx="371475" cy="742950"/>
              </a:xfrm>
              <a:custGeom>
                <a:avLst/>
                <a:gdLst>
                  <a:gd name="connsiteX0" fmla="*/ 171926 w 371475"/>
                  <a:gd name="connsiteY0" fmla="*/ 95793 h 742950"/>
                  <a:gd name="connsiteX1" fmla="*/ 7144 w 371475"/>
                  <a:gd name="connsiteY1" fmla="*/ 599666 h 742950"/>
                  <a:gd name="connsiteX2" fmla="*/ 124301 w 371475"/>
                  <a:gd name="connsiteY2" fmla="*/ 737778 h 742950"/>
                  <a:gd name="connsiteX3" fmla="*/ 372904 w 371475"/>
                  <a:gd name="connsiteY3" fmla="*/ 378686 h 742950"/>
                  <a:gd name="connsiteX4" fmla="*/ 359569 w 371475"/>
                  <a:gd name="connsiteY4" fmla="*/ 7211 h 742950"/>
                  <a:gd name="connsiteX5" fmla="*/ 171926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171926" y="95793"/>
                    </a:moveTo>
                    <a:cubicBezTo>
                      <a:pt x="171926" y="95793"/>
                      <a:pt x="9049" y="348206"/>
                      <a:pt x="7144" y="599666"/>
                    </a:cubicBezTo>
                    <a:cubicBezTo>
                      <a:pt x="7144" y="599666"/>
                      <a:pt x="40481" y="712061"/>
                      <a:pt x="124301" y="737778"/>
                    </a:cubicBezTo>
                    <a:cubicBezTo>
                      <a:pt x="124301" y="737778"/>
                      <a:pt x="251936" y="452981"/>
                      <a:pt x="372904" y="378686"/>
                    </a:cubicBezTo>
                    <a:cubicBezTo>
                      <a:pt x="372904" y="378686"/>
                      <a:pt x="304324" y="175803"/>
                      <a:pt x="359569" y="7211"/>
                    </a:cubicBezTo>
                    <a:cubicBezTo>
                      <a:pt x="359569" y="7211"/>
                      <a:pt x="281464" y="1496"/>
                      <a:pt x="171926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C0BA92D-360E-4F34-8ED5-98E2E921737D}"/>
                  </a:ext>
                </a:extLst>
              </p:cNvPr>
              <p:cNvSpPr/>
              <p:nvPr/>
            </p:nvSpPr>
            <p:spPr>
              <a:xfrm>
                <a:off x="8837621" y="2763611"/>
                <a:ext cx="371475" cy="742950"/>
              </a:xfrm>
              <a:custGeom>
                <a:avLst/>
                <a:gdLst>
                  <a:gd name="connsiteX0" fmla="*/ 208121 w 371475"/>
                  <a:gd name="connsiteY0" fmla="*/ 95793 h 742950"/>
                  <a:gd name="connsiteX1" fmla="*/ 372904 w 371475"/>
                  <a:gd name="connsiteY1" fmla="*/ 599666 h 742950"/>
                  <a:gd name="connsiteX2" fmla="*/ 255746 w 371475"/>
                  <a:gd name="connsiteY2" fmla="*/ 737778 h 742950"/>
                  <a:gd name="connsiteX3" fmla="*/ 7144 w 371475"/>
                  <a:gd name="connsiteY3" fmla="*/ 378686 h 742950"/>
                  <a:gd name="connsiteX4" fmla="*/ 20479 w 371475"/>
                  <a:gd name="connsiteY4" fmla="*/ 7211 h 742950"/>
                  <a:gd name="connsiteX5" fmla="*/ 208121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208121" y="95793"/>
                    </a:moveTo>
                    <a:cubicBezTo>
                      <a:pt x="208121" y="95793"/>
                      <a:pt x="370999" y="348206"/>
                      <a:pt x="372904" y="599666"/>
                    </a:cubicBezTo>
                    <a:cubicBezTo>
                      <a:pt x="372904" y="599666"/>
                      <a:pt x="339566" y="712061"/>
                      <a:pt x="255746" y="737778"/>
                    </a:cubicBezTo>
                    <a:cubicBezTo>
                      <a:pt x="255746" y="737778"/>
                      <a:pt x="128111" y="452981"/>
                      <a:pt x="7144" y="378686"/>
                    </a:cubicBezTo>
                    <a:cubicBezTo>
                      <a:pt x="7144" y="378686"/>
                      <a:pt x="75724" y="175803"/>
                      <a:pt x="20479" y="7211"/>
                    </a:cubicBezTo>
                    <a:cubicBezTo>
                      <a:pt x="20479" y="7211"/>
                      <a:pt x="98584" y="1496"/>
                      <a:pt x="208121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4F08D5E-D9D8-476B-AF3B-61E5CCC82A31}"/>
                  </a:ext>
                </a:extLst>
              </p:cNvPr>
              <p:cNvSpPr/>
              <p:nvPr/>
            </p:nvSpPr>
            <p:spPr>
              <a:xfrm>
                <a:off x="7670809" y="2302630"/>
                <a:ext cx="781050" cy="266700"/>
              </a:xfrm>
              <a:custGeom>
                <a:avLst/>
                <a:gdLst>
                  <a:gd name="connsiteX0" fmla="*/ 101441 w 781050"/>
                  <a:gd name="connsiteY0" fmla="*/ 45282 h 266700"/>
                  <a:gd name="connsiteX1" fmla="*/ 630079 w 781050"/>
                  <a:gd name="connsiteY1" fmla="*/ 35757 h 266700"/>
                  <a:gd name="connsiteX2" fmla="*/ 775811 w 781050"/>
                  <a:gd name="connsiteY2" fmla="*/ 148152 h 266700"/>
                  <a:gd name="connsiteX3" fmla="*/ 398621 w 781050"/>
                  <a:gd name="connsiteY3" fmla="*/ 265310 h 266700"/>
                  <a:gd name="connsiteX4" fmla="*/ 7144 w 781050"/>
                  <a:gd name="connsiteY4" fmla="*/ 161487 h 266700"/>
                  <a:gd name="connsiteX5" fmla="*/ 101441 w 781050"/>
                  <a:gd name="connsiteY5" fmla="*/ 45282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050" h="266700">
                    <a:moveTo>
                      <a:pt x="101441" y="45282"/>
                    </a:moveTo>
                    <a:cubicBezTo>
                      <a:pt x="101441" y="45282"/>
                      <a:pt x="358616" y="-33775"/>
                      <a:pt x="630079" y="35757"/>
                    </a:cubicBezTo>
                    <a:cubicBezTo>
                      <a:pt x="630079" y="35757"/>
                      <a:pt x="729139" y="71000"/>
                      <a:pt x="775811" y="148152"/>
                    </a:cubicBezTo>
                    <a:cubicBezTo>
                      <a:pt x="775811" y="148152"/>
                      <a:pt x="531971" y="178632"/>
                      <a:pt x="398621" y="265310"/>
                    </a:cubicBezTo>
                    <a:cubicBezTo>
                      <a:pt x="398621" y="265310"/>
                      <a:pt x="220504" y="158630"/>
                      <a:pt x="7144" y="161487"/>
                    </a:cubicBezTo>
                    <a:cubicBezTo>
                      <a:pt x="7144" y="162440"/>
                      <a:pt x="16669" y="103385"/>
                      <a:pt x="101441" y="4528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B2CFD32-3F78-4BCD-8F94-53942D3418CD}"/>
                  </a:ext>
                </a:extLst>
              </p:cNvPr>
              <p:cNvSpPr/>
              <p:nvPr/>
            </p:nvSpPr>
            <p:spPr>
              <a:xfrm>
                <a:off x="7143099" y="3983831"/>
                <a:ext cx="676275" cy="581025"/>
              </a:xfrm>
              <a:custGeom>
                <a:avLst/>
                <a:gdLst>
                  <a:gd name="connsiteX0" fmla="*/ 25266 w 676275"/>
                  <a:gd name="connsiteY0" fmla="*/ 7144 h 581025"/>
                  <a:gd name="connsiteX1" fmla="*/ 38601 w 676275"/>
                  <a:gd name="connsiteY1" fmla="*/ 274796 h 581025"/>
                  <a:gd name="connsiteX2" fmla="*/ 435793 w 676275"/>
                  <a:gd name="connsiteY2" fmla="*/ 582454 h 581025"/>
                  <a:gd name="connsiteX3" fmla="*/ 669156 w 676275"/>
                  <a:gd name="connsiteY3" fmla="*/ 475774 h 581025"/>
                  <a:gd name="connsiteX4" fmla="*/ 424363 w 676275"/>
                  <a:gd name="connsiteY4" fmla="*/ 116681 h 581025"/>
                  <a:gd name="connsiteX5" fmla="*/ 25266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25266" y="7144"/>
                    </a:moveTo>
                    <a:cubicBezTo>
                      <a:pt x="25266" y="7144"/>
                      <a:pt x="-23312" y="113824"/>
                      <a:pt x="38601" y="274796"/>
                    </a:cubicBezTo>
                    <a:cubicBezTo>
                      <a:pt x="38601" y="274796"/>
                      <a:pt x="148138" y="465296"/>
                      <a:pt x="435793" y="582454"/>
                    </a:cubicBezTo>
                    <a:cubicBezTo>
                      <a:pt x="435793" y="582454"/>
                      <a:pt x="585336" y="569119"/>
                      <a:pt x="669156" y="475774"/>
                    </a:cubicBezTo>
                    <a:cubicBezTo>
                      <a:pt x="669156" y="475774"/>
                      <a:pt x="431983" y="238601"/>
                      <a:pt x="424363" y="116681"/>
                    </a:cubicBezTo>
                    <a:cubicBezTo>
                      <a:pt x="424363" y="116681"/>
                      <a:pt x="247198" y="131921"/>
                      <a:pt x="25266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19B2E20-1F82-4B24-8835-7447F7C5D77D}"/>
                  </a:ext>
                </a:extLst>
              </p:cNvPr>
              <p:cNvSpPr/>
              <p:nvPr/>
            </p:nvSpPr>
            <p:spPr>
              <a:xfrm>
                <a:off x="8308984" y="3973353"/>
                <a:ext cx="676275" cy="581025"/>
              </a:xfrm>
              <a:custGeom>
                <a:avLst/>
                <a:gdLst>
                  <a:gd name="connsiteX0" fmla="*/ 651034 w 676275"/>
                  <a:gd name="connsiteY0" fmla="*/ 7144 h 581025"/>
                  <a:gd name="connsiteX1" fmla="*/ 637699 w 676275"/>
                  <a:gd name="connsiteY1" fmla="*/ 274796 h 581025"/>
                  <a:gd name="connsiteX2" fmla="*/ 240506 w 676275"/>
                  <a:gd name="connsiteY2" fmla="*/ 582454 h 581025"/>
                  <a:gd name="connsiteX3" fmla="*/ 7144 w 676275"/>
                  <a:gd name="connsiteY3" fmla="*/ 475774 h 581025"/>
                  <a:gd name="connsiteX4" fmla="*/ 251936 w 676275"/>
                  <a:gd name="connsiteY4" fmla="*/ 116681 h 581025"/>
                  <a:gd name="connsiteX5" fmla="*/ 651034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651034" y="7144"/>
                    </a:moveTo>
                    <a:cubicBezTo>
                      <a:pt x="651034" y="7144"/>
                      <a:pt x="699611" y="113824"/>
                      <a:pt x="637699" y="274796"/>
                    </a:cubicBezTo>
                    <a:cubicBezTo>
                      <a:pt x="637699" y="274796"/>
                      <a:pt x="528161" y="465296"/>
                      <a:pt x="240506" y="582454"/>
                    </a:cubicBezTo>
                    <a:cubicBezTo>
                      <a:pt x="240506" y="582454"/>
                      <a:pt x="90964" y="569119"/>
                      <a:pt x="7144" y="475774"/>
                    </a:cubicBezTo>
                    <a:cubicBezTo>
                      <a:pt x="7144" y="475774"/>
                      <a:pt x="244316" y="238601"/>
                      <a:pt x="251936" y="116681"/>
                    </a:cubicBezTo>
                    <a:cubicBezTo>
                      <a:pt x="251936" y="116681"/>
                      <a:pt x="429101" y="131921"/>
                      <a:pt x="651034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983AE6-FFA1-4F14-A305-EF9E55CD87CB}"/>
              </a:ext>
            </a:extLst>
          </p:cNvPr>
          <p:cNvGrpSpPr/>
          <p:nvPr/>
        </p:nvGrpSpPr>
        <p:grpSpPr>
          <a:xfrm>
            <a:off x="9568146" y="333858"/>
            <a:ext cx="1527407" cy="1082705"/>
            <a:chOff x="9344861" y="193880"/>
            <a:chExt cx="1861937" cy="1319838"/>
          </a:xfrm>
        </p:grpSpPr>
        <p:sp>
          <p:nvSpPr>
            <p:cNvPr id="65" name="Cross 64">
              <a:extLst>
                <a:ext uri="{FF2B5EF4-FFF2-40B4-BE49-F238E27FC236}">
                  <a16:creationId xmlns:a16="http://schemas.microsoft.com/office/drawing/2014/main" id="{ED1B19AF-BB67-4EDE-8063-94378DDB06B4}"/>
                </a:ext>
              </a:extLst>
            </p:cNvPr>
            <p:cNvSpPr/>
            <p:nvPr/>
          </p:nvSpPr>
          <p:spPr>
            <a:xfrm rot="1642289">
              <a:off x="10008369" y="683612"/>
              <a:ext cx="296040" cy="296040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29B98CBC-8E71-4B28-ADA5-AC481F7D390B}"/>
                </a:ext>
              </a:extLst>
            </p:cNvPr>
            <p:cNvSpPr/>
            <p:nvPr/>
          </p:nvSpPr>
          <p:spPr>
            <a:xfrm rot="12056913">
              <a:off x="10955596" y="1154109"/>
              <a:ext cx="251202" cy="216553"/>
            </a:xfrm>
            <a:prstGeom prst="triangle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DE049BE-982A-43D6-AB05-D1E06CD33F9E}"/>
                </a:ext>
              </a:extLst>
            </p:cNvPr>
            <p:cNvSpPr/>
            <p:nvPr/>
          </p:nvSpPr>
          <p:spPr>
            <a:xfrm>
              <a:off x="9691612" y="193880"/>
              <a:ext cx="213463" cy="213463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A6131C-DD36-4A03-8131-40DD10838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4861" y="466136"/>
              <a:ext cx="346751" cy="688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126368-7C02-4545-87C3-C6E2DA6F0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7261" y="1008316"/>
              <a:ext cx="388703" cy="299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D178F1-0AF3-43C8-970F-D15B7AAA3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888" y="1262384"/>
              <a:ext cx="1291312" cy="251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0693" y="2881165"/>
            <a:ext cx="6123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Background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10629" y="3586213"/>
            <a:ext cx="612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What this project is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2">
            <a:extLst>
              <a:ext uri="{FF2B5EF4-FFF2-40B4-BE49-F238E27FC236}">
                <a16:creationId xmlns:a16="http://schemas.microsoft.com/office/drawing/2014/main" id="{05F7AE9D-600A-4A2E-A3AF-F8FC3484376D}"/>
              </a:ext>
            </a:extLst>
          </p:cNvPr>
          <p:cNvSpPr/>
          <p:nvPr/>
        </p:nvSpPr>
        <p:spPr>
          <a:xfrm rot="19800000">
            <a:off x="9163821" y="946404"/>
            <a:ext cx="2133032" cy="1998038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noFill/>
          <a:ln w="508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32">
            <a:extLst>
              <a:ext uri="{FF2B5EF4-FFF2-40B4-BE49-F238E27FC236}">
                <a16:creationId xmlns:a16="http://schemas.microsoft.com/office/drawing/2014/main" id="{95EA181D-DFAB-4641-9660-7FFA6DD4D7AC}"/>
              </a:ext>
            </a:extLst>
          </p:cNvPr>
          <p:cNvSpPr/>
          <p:nvPr/>
        </p:nvSpPr>
        <p:spPr>
          <a:xfrm rot="19800000">
            <a:off x="7740680" y="2634708"/>
            <a:ext cx="2133032" cy="1998038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accent3"/>
          </a:solidFill>
          <a:ln w="508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32">
            <a:extLst>
              <a:ext uri="{FF2B5EF4-FFF2-40B4-BE49-F238E27FC236}">
                <a16:creationId xmlns:a16="http://schemas.microsoft.com/office/drawing/2014/main" id="{9ED34BA0-D76F-4DAD-90E4-04A0F811E978}"/>
              </a:ext>
            </a:extLst>
          </p:cNvPr>
          <p:cNvSpPr/>
          <p:nvPr/>
        </p:nvSpPr>
        <p:spPr>
          <a:xfrm rot="19800000">
            <a:off x="9163818" y="4323011"/>
            <a:ext cx="2133032" cy="1998038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noFill/>
          <a:ln w="508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15F686-DE36-410C-8A93-DEE4B16BDD01}"/>
              </a:ext>
            </a:extLst>
          </p:cNvPr>
          <p:cNvSpPr txBox="1">
            <a:spLocks/>
          </p:cNvSpPr>
          <p:nvPr/>
        </p:nvSpPr>
        <p:spPr>
          <a:xfrm>
            <a:off x="3593925" y="714922"/>
            <a:ext cx="3790131" cy="12048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altLang="ko-KR" sz="3600" dirty="0">
                <a:latin typeface="+mj-lt"/>
                <a:cs typeface="Arial" pitchFamily="34" charset="0"/>
              </a:rPr>
              <a:t>Background</a:t>
            </a:r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6FE708FA-12A5-4147-B82D-340D486A9753}"/>
              </a:ext>
            </a:extLst>
          </p:cNvPr>
          <p:cNvSpPr/>
          <p:nvPr/>
        </p:nvSpPr>
        <p:spPr>
          <a:xfrm>
            <a:off x="2060812" y="2407088"/>
            <a:ext cx="53377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cs typeface="Arial" pitchFamily="34" charset="0"/>
              </a:rPr>
              <a:t>The Fédération Internationale de Football Association or FIFA is a non-profit organization which</a:t>
            </a:r>
          </a:p>
          <a:p>
            <a:pPr algn="r"/>
            <a:r>
              <a:rPr lang="en-US" altLang="ko-KR" sz="1400" dirty="0">
                <a:cs typeface="Arial" pitchFamily="34" charset="0"/>
              </a:rPr>
              <a:t>describes itself as an international governing body of association football, fútsal, beach soccer, and</a:t>
            </a:r>
          </a:p>
          <a:p>
            <a:pPr algn="r"/>
            <a:r>
              <a:rPr lang="en-US" altLang="ko-KR" sz="1400" dirty="0">
                <a:cs typeface="Arial" pitchFamily="34" charset="0"/>
              </a:rPr>
              <a:t>efootball. It is the highest governing body of football. (Wikipedia)   </a:t>
            </a:r>
          </a:p>
          <a:p>
            <a:pPr algn="r"/>
            <a:endParaRPr lang="en-US" altLang="ko-KR" sz="1400" dirty="0">
              <a:cs typeface="Arial" pitchFamily="34" charset="0"/>
            </a:endParaRPr>
          </a:p>
          <a:p>
            <a:pPr algn="r"/>
            <a:r>
              <a:rPr lang="en-US" altLang="ko-KR" sz="1400" dirty="0">
                <a:cs typeface="Arial" pitchFamily="34" charset="0"/>
              </a:rPr>
              <a:t>The intention of this project is to explore the players dataset as a whole, as well as discover the significance of different player attributes and how they impact a plyers performance, rating and potential. </a:t>
            </a:r>
            <a:endParaRPr lang="ko-KR" altLang="en-US" sz="1400" dirty="0">
              <a:cs typeface="Arial" pitchFamily="34" charset="0"/>
            </a:endParaRPr>
          </a:p>
        </p:txBody>
      </p:sp>
      <p:grpSp>
        <p:nvGrpSpPr>
          <p:cNvPr id="12" name="Group 24">
            <a:extLst>
              <a:ext uri="{FF2B5EF4-FFF2-40B4-BE49-F238E27FC236}">
                <a16:creationId xmlns:a16="http://schemas.microsoft.com/office/drawing/2014/main" id="{DB48997B-E4CB-41D3-B2A6-D7F8BE82FF13}"/>
              </a:ext>
            </a:extLst>
          </p:cNvPr>
          <p:cNvGrpSpPr/>
          <p:nvPr/>
        </p:nvGrpSpPr>
        <p:grpSpPr>
          <a:xfrm>
            <a:off x="9521191" y="1317349"/>
            <a:ext cx="1420713" cy="1384995"/>
            <a:chOff x="2551705" y="4116905"/>
            <a:chExt cx="2361038" cy="1384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CC1B4F-33F7-40F1-9714-0AF909D5CEF1}"/>
                </a:ext>
              </a:extLst>
            </p:cNvPr>
            <p:cNvSpPr txBox="1"/>
            <p:nvPr/>
          </p:nvSpPr>
          <p:spPr>
            <a:xfrm>
              <a:off x="2555742" y="4116905"/>
              <a:ext cx="23570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The dataset for this project is collected from </a:t>
              </a:r>
            </a:p>
            <a:p>
              <a:pPr algn="ctr"/>
              <a:r>
                <a:rPr lang="en-US" altLang="ko-KR" sz="1200" dirty="0">
                  <a:solidFill>
                    <a:schemeClr val="accent3">
                      <a:lumMod val="50000"/>
                      <a:lumOff val="50000"/>
                    </a:schemeClr>
                  </a:solidFill>
                  <a:cs typeface="Arial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https://www.kaggle.com/karangadiya/fifa19/version/4#</a:t>
              </a:r>
              <a:endParaRPr lang="en-US" altLang="ko-KR" sz="1200" dirty="0">
                <a:solidFill>
                  <a:schemeClr val="accent3">
                    <a:lumMod val="50000"/>
                    <a:lumOff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F69707-7BCF-4EAB-B037-5B7D4B416D8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6D43A6E-78C0-48BB-9111-621182E6D9CA}"/>
              </a:ext>
            </a:extLst>
          </p:cNvPr>
          <p:cNvSpPr txBox="1"/>
          <p:nvPr/>
        </p:nvSpPr>
        <p:spPr>
          <a:xfrm>
            <a:off x="8098052" y="3257960"/>
            <a:ext cx="1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Data originally scraped from https://sofifa.com/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909639-B4D4-438D-9892-28E61DACC06B}"/>
              </a:ext>
            </a:extLst>
          </p:cNvPr>
          <p:cNvSpPr txBox="1"/>
          <p:nvPr/>
        </p:nvSpPr>
        <p:spPr>
          <a:xfrm>
            <a:off x="9523620" y="5056106"/>
            <a:ext cx="141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cs typeface="Arial" pitchFamily="34" charset="0"/>
              </a:rPr>
              <a:t>Includes all 18,207 players of FIFA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12AB7CB0-BA53-437A-872F-24BA4D94D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7419" y="3928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3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938CE6B1-D855-4277-8967-4A72B4D411B2}"/>
              </a:ext>
            </a:extLst>
          </p:cNvPr>
          <p:cNvGrpSpPr/>
          <p:nvPr/>
        </p:nvGrpSpPr>
        <p:grpSpPr>
          <a:xfrm>
            <a:off x="-10831" y="2304805"/>
            <a:ext cx="12192138" cy="2425819"/>
            <a:chOff x="-10831" y="2304805"/>
            <a:chExt cx="12192138" cy="242581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8C4BA08-0756-4562-B6BB-3567581436BE}"/>
                </a:ext>
              </a:extLst>
            </p:cNvPr>
            <p:cNvSpPr/>
            <p:nvPr/>
          </p:nvSpPr>
          <p:spPr>
            <a:xfrm>
              <a:off x="-10693" y="2304805"/>
              <a:ext cx="12192000" cy="24074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5C7A16F-38B0-4F66-85B0-E66B0FE6E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5400000">
              <a:off x="487423" y="1806551"/>
              <a:ext cx="2407420" cy="340392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45912D-E0AA-4CE9-AACD-295281AF5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16200000">
              <a:off x="9275634" y="1824950"/>
              <a:ext cx="2407420" cy="3403927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C1D0DAB-60B4-426F-81C5-3E773C258FCE}"/>
              </a:ext>
            </a:extLst>
          </p:cNvPr>
          <p:cNvGrpSpPr/>
          <p:nvPr/>
        </p:nvGrpSpPr>
        <p:grpSpPr>
          <a:xfrm>
            <a:off x="7114314" y="883069"/>
            <a:ext cx="4122687" cy="5212774"/>
            <a:chOff x="7523746" y="706607"/>
            <a:chExt cx="4122687" cy="521277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266C67-5069-4585-B7CA-10E95E9E4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"/>
                      </a14:imgEffect>
                      <a14:imgEffect>
                        <a14:brightnessContrast bright="20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883" y="706607"/>
              <a:ext cx="3788550" cy="4966615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A876E0-27A1-49E8-B893-C9D017CF4E1A}"/>
                </a:ext>
              </a:extLst>
            </p:cNvPr>
            <p:cNvGrpSpPr/>
            <p:nvPr/>
          </p:nvGrpSpPr>
          <p:grpSpPr>
            <a:xfrm>
              <a:off x="7523746" y="4789662"/>
              <a:ext cx="901291" cy="1129719"/>
              <a:chOff x="6846896" y="2302630"/>
              <a:chExt cx="2407391" cy="3017534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D2642CF-CB59-4934-B599-47E66CD1AA24}"/>
                  </a:ext>
                </a:extLst>
              </p:cNvPr>
              <p:cNvSpPr/>
              <p:nvPr/>
            </p:nvSpPr>
            <p:spPr>
              <a:xfrm>
                <a:off x="6858578" y="2310064"/>
                <a:ext cx="2376797" cy="235259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70F8613-9C3F-429B-9DB0-033AC5CD226C}"/>
                  </a:ext>
                </a:extLst>
              </p:cNvPr>
              <p:cNvSpPr/>
              <p:nvPr/>
            </p:nvSpPr>
            <p:spPr>
              <a:xfrm>
                <a:off x="7009298" y="5253489"/>
                <a:ext cx="76200" cy="66675"/>
              </a:xfrm>
              <a:custGeom>
                <a:avLst/>
                <a:gdLst>
                  <a:gd name="connsiteX0" fmla="*/ 63967 w 76200"/>
                  <a:gd name="connsiteY0" fmla="*/ 62413 h 66675"/>
                  <a:gd name="connsiteX1" fmla="*/ 8722 w 76200"/>
                  <a:gd name="connsiteY1" fmla="*/ 30980 h 66675"/>
                  <a:gd name="connsiteX2" fmla="*/ 7769 w 76200"/>
                  <a:gd name="connsiteY2" fmla="*/ 22408 h 66675"/>
                  <a:gd name="connsiteX3" fmla="*/ 43964 w 76200"/>
                  <a:gd name="connsiteY3" fmla="*/ 10978 h 66675"/>
                  <a:gd name="connsiteX4" fmla="*/ 71587 w 76200"/>
                  <a:gd name="connsiteY4" fmla="*/ 52888 h 66675"/>
                  <a:gd name="connsiteX5" fmla="*/ 63967 w 76200"/>
                  <a:gd name="connsiteY5" fmla="*/ 624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66675">
                    <a:moveTo>
                      <a:pt x="63967" y="62413"/>
                    </a:moveTo>
                    <a:cubicBezTo>
                      <a:pt x="40154" y="61461"/>
                      <a:pt x="23009" y="48126"/>
                      <a:pt x="8722" y="30980"/>
                    </a:cubicBezTo>
                    <a:cubicBezTo>
                      <a:pt x="6817" y="29076"/>
                      <a:pt x="6817" y="25266"/>
                      <a:pt x="7769" y="22408"/>
                    </a:cubicBezTo>
                    <a:cubicBezTo>
                      <a:pt x="10627" y="9073"/>
                      <a:pt x="33487" y="2405"/>
                      <a:pt x="43964" y="10978"/>
                    </a:cubicBezTo>
                    <a:cubicBezTo>
                      <a:pt x="57299" y="22408"/>
                      <a:pt x="67777" y="35743"/>
                      <a:pt x="71587" y="52888"/>
                    </a:cubicBezTo>
                    <a:cubicBezTo>
                      <a:pt x="71587" y="58603"/>
                      <a:pt x="71587" y="63366"/>
                      <a:pt x="63967" y="62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2983772-7651-400C-90F5-E870CF6EB23C}"/>
                  </a:ext>
                </a:extLst>
              </p:cNvPr>
              <p:cNvSpPr/>
              <p:nvPr/>
            </p:nvSpPr>
            <p:spPr>
              <a:xfrm>
                <a:off x="7163010" y="3086576"/>
                <a:ext cx="533400" cy="219075"/>
              </a:xfrm>
              <a:custGeom>
                <a:avLst/>
                <a:gdLst>
                  <a:gd name="connsiteX0" fmla="*/ 82508 w 533400"/>
                  <a:gd name="connsiteY0" fmla="*/ 8096 h 219075"/>
                  <a:gd name="connsiteX1" fmla="*/ 132990 w 533400"/>
                  <a:gd name="connsiteY1" fmla="*/ 54769 h 219075"/>
                  <a:gd name="connsiteX2" fmla="*/ 449220 w 533400"/>
                  <a:gd name="connsiteY2" fmla="*/ 139541 h 219075"/>
                  <a:gd name="connsiteX3" fmla="*/ 516848 w 533400"/>
                  <a:gd name="connsiteY3" fmla="*/ 149066 h 219075"/>
                  <a:gd name="connsiteX4" fmla="*/ 516848 w 533400"/>
                  <a:gd name="connsiteY4" fmla="*/ 216694 h 219075"/>
                  <a:gd name="connsiteX5" fmla="*/ 441600 w 533400"/>
                  <a:gd name="connsiteY5" fmla="*/ 147161 h 219075"/>
                  <a:gd name="connsiteX6" fmla="*/ 129180 w 533400"/>
                  <a:gd name="connsiteY6" fmla="*/ 64294 h 219075"/>
                  <a:gd name="connsiteX7" fmla="*/ 58695 w 533400"/>
                  <a:gd name="connsiteY7" fmla="*/ 85249 h 219075"/>
                  <a:gd name="connsiteX8" fmla="*/ 23453 w 533400"/>
                  <a:gd name="connsiteY8" fmla="*/ 50006 h 219075"/>
                  <a:gd name="connsiteX9" fmla="*/ 56790 w 533400"/>
                  <a:gd name="connsiteY9" fmla="*/ 33814 h 219075"/>
                  <a:gd name="connsiteX10" fmla="*/ 78698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82508" y="8096"/>
                    </a:moveTo>
                    <a:cubicBezTo>
                      <a:pt x="82508" y="8096"/>
                      <a:pt x="93938" y="52864"/>
                      <a:pt x="132990" y="54769"/>
                    </a:cubicBezTo>
                    <a:cubicBezTo>
                      <a:pt x="172043" y="56674"/>
                      <a:pt x="347303" y="93821"/>
                      <a:pt x="449220" y="139541"/>
                    </a:cubicBezTo>
                    <a:cubicBezTo>
                      <a:pt x="449220" y="139541"/>
                      <a:pt x="488273" y="156686"/>
                      <a:pt x="516848" y="149066"/>
                    </a:cubicBezTo>
                    <a:cubicBezTo>
                      <a:pt x="545423" y="141446"/>
                      <a:pt x="516848" y="216694"/>
                      <a:pt x="516848" y="216694"/>
                    </a:cubicBezTo>
                    <a:cubicBezTo>
                      <a:pt x="516848" y="216694"/>
                      <a:pt x="527325" y="178594"/>
                      <a:pt x="441600" y="147161"/>
                    </a:cubicBezTo>
                    <a:cubicBezTo>
                      <a:pt x="367305" y="118586"/>
                      <a:pt x="278723" y="75724"/>
                      <a:pt x="129180" y="64294"/>
                    </a:cubicBezTo>
                    <a:cubicBezTo>
                      <a:pt x="109178" y="62389"/>
                      <a:pt x="82508" y="70009"/>
                      <a:pt x="58695" y="85249"/>
                    </a:cubicBezTo>
                    <a:cubicBezTo>
                      <a:pt x="-30840" y="141446"/>
                      <a:pt x="23453" y="50006"/>
                      <a:pt x="23453" y="50006"/>
                    </a:cubicBezTo>
                    <a:lnTo>
                      <a:pt x="56790" y="33814"/>
                    </a:lnTo>
                    <a:lnTo>
                      <a:pt x="78698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293BEE3-E7AB-455F-8BE6-6D2164ECFA60}"/>
                  </a:ext>
                </a:extLst>
              </p:cNvPr>
              <p:cNvSpPr/>
              <p:nvPr/>
            </p:nvSpPr>
            <p:spPr>
              <a:xfrm>
                <a:off x="8437254" y="3084671"/>
                <a:ext cx="533400" cy="219075"/>
              </a:xfrm>
              <a:custGeom>
                <a:avLst/>
                <a:gdLst>
                  <a:gd name="connsiteX0" fmla="*/ 454184 w 533400"/>
                  <a:gd name="connsiteY0" fmla="*/ 7144 h 219075"/>
                  <a:gd name="connsiteX1" fmla="*/ 403701 w 533400"/>
                  <a:gd name="connsiteY1" fmla="*/ 53816 h 219075"/>
                  <a:gd name="connsiteX2" fmla="*/ 87471 w 533400"/>
                  <a:gd name="connsiteY2" fmla="*/ 138589 h 219075"/>
                  <a:gd name="connsiteX3" fmla="*/ 19844 w 533400"/>
                  <a:gd name="connsiteY3" fmla="*/ 148114 h 219075"/>
                  <a:gd name="connsiteX4" fmla="*/ 19844 w 533400"/>
                  <a:gd name="connsiteY4" fmla="*/ 215741 h 219075"/>
                  <a:gd name="connsiteX5" fmla="*/ 95091 w 533400"/>
                  <a:gd name="connsiteY5" fmla="*/ 146209 h 219075"/>
                  <a:gd name="connsiteX6" fmla="*/ 406559 w 533400"/>
                  <a:gd name="connsiteY6" fmla="*/ 64294 h 219075"/>
                  <a:gd name="connsiteX7" fmla="*/ 477044 w 533400"/>
                  <a:gd name="connsiteY7" fmla="*/ 85249 h 219075"/>
                  <a:gd name="connsiteX8" fmla="*/ 512286 w 533400"/>
                  <a:gd name="connsiteY8" fmla="*/ 50006 h 219075"/>
                  <a:gd name="connsiteX9" fmla="*/ 478949 w 533400"/>
                  <a:gd name="connsiteY9" fmla="*/ 33814 h 219075"/>
                  <a:gd name="connsiteX10" fmla="*/ 457041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454184" y="7144"/>
                    </a:moveTo>
                    <a:cubicBezTo>
                      <a:pt x="454184" y="7144"/>
                      <a:pt x="442754" y="51911"/>
                      <a:pt x="403701" y="53816"/>
                    </a:cubicBezTo>
                    <a:cubicBezTo>
                      <a:pt x="364649" y="55721"/>
                      <a:pt x="189389" y="92869"/>
                      <a:pt x="87471" y="138589"/>
                    </a:cubicBezTo>
                    <a:cubicBezTo>
                      <a:pt x="87471" y="138589"/>
                      <a:pt x="48419" y="155734"/>
                      <a:pt x="19844" y="148114"/>
                    </a:cubicBezTo>
                    <a:cubicBezTo>
                      <a:pt x="-8731" y="140494"/>
                      <a:pt x="19844" y="215741"/>
                      <a:pt x="19844" y="215741"/>
                    </a:cubicBezTo>
                    <a:cubicBezTo>
                      <a:pt x="19844" y="215741"/>
                      <a:pt x="9366" y="177641"/>
                      <a:pt x="95091" y="146209"/>
                    </a:cubicBezTo>
                    <a:cubicBezTo>
                      <a:pt x="169386" y="118586"/>
                      <a:pt x="257969" y="75724"/>
                      <a:pt x="406559" y="64294"/>
                    </a:cubicBezTo>
                    <a:cubicBezTo>
                      <a:pt x="426561" y="62389"/>
                      <a:pt x="453231" y="70009"/>
                      <a:pt x="477044" y="85249"/>
                    </a:cubicBezTo>
                    <a:cubicBezTo>
                      <a:pt x="566579" y="141446"/>
                      <a:pt x="512286" y="50006"/>
                      <a:pt x="512286" y="50006"/>
                    </a:cubicBezTo>
                    <a:lnTo>
                      <a:pt x="478949" y="33814"/>
                    </a:lnTo>
                    <a:lnTo>
                      <a:pt x="457041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AF312C8-48F9-4CAB-BF72-F71708DC6F15}"/>
                  </a:ext>
                </a:extLst>
              </p:cNvPr>
              <p:cNvSpPr/>
              <p:nvPr/>
            </p:nvSpPr>
            <p:spPr>
              <a:xfrm>
                <a:off x="6986914" y="3417981"/>
                <a:ext cx="295275" cy="638175"/>
              </a:xfrm>
              <a:custGeom>
                <a:avLst/>
                <a:gdLst>
                  <a:gd name="connsiteX0" fmla="*/ 48101 w 295275"/>
                  <a:gd name="connsiteY0" fmla="*/ 46261 h 638175"/>
                  <a:gd name="connsiteX1" fmla="*/ 38576 w 295275"/>
                  <a:gd name="connsiteY1" fmla="*/ 123413 h 638175"/>
                  <a:gd name="connsiteX2" fmla="*/ 177641 w 295275"/>
                  <a:gd name="connsiteY2" fmla="*/ 559658 h 638175"/>
                  <a:gd name="connsiteX3" fmla="*/ 296704 w 295275"/>
                  <a:gd name="connsiteY3" fmla="*/ 633953 h 638175"/>
                  <a:gd name="connsiteX4" fmla="*/ 183356 w 295275"/>
                  <a:gd name="connsiteY4" fmla="*/ 592043 h 638175"/>
                  <a:gd name="connsiteX5" fmla="*/ 120491 w 295275"/>
                  <a:gd name="connsiteY5" fmla="*/ 493936 h 638175"/>
                  <a:gd name="connsiteX6" fmla="*/ 25241 w 295275"/>
                  <a:gd name="connsiteY6" fmla="*/ 98648 h 638175"/>
                  <a:gd name="connsiteX7" fmla="*/ 7144 w 295275"/>
                  <a:gd name="connsiteY7" fmla="*/ 29116 h 638175"/>
                  <a:gd name="connsiteX8" fmla="*/ 29051 w 295275"/>
                  <a:gd name="connsiteY8" fmla="*/ 7208 h 638175"/>
                  <a:gd name="connsiteX9" fmla="*/ 48101 w 295275"/>
                  <a:gd name="connsiteY9" fmla="*/ 4626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48101" y="46261"/>
                    </a:moveTo>
                    <a:cubicBezTo>
                      <a:pt x="48101" y="46261"/>
                      <a:pt x="40481" y="56738"/>
                      <a:pt x="38576" y="123413"/>
                    </a:cubicBezTo>
                    <a:cubicBezTo>
                      <a:pt x="37624" y="191041"/>
                      <a:pt x="73819" y="462503"/>
                      <a:pt x="177641" y="559658"/>
                    </a:cubicBezTo>
                    <a:cubicBezTo>
                      <a:pt x="281464" y="656813"/>
                      <a:pt x="296704" y="633953"/>
                      <a:pt x="296704" y="633953"/>
                    </a:cubicBezTo>
                    <a:lnTo>
                      <a:pt x="183356" y="592043"/>
                    </a:lnTo>
                    <a:cubicBezTo>
                      <a:pt x="183356" y="592043"/>
                      <a:pt x="155734" y="556801"/>
                      <a:pt x="120491" y="493936"/>
                    </a:cubicBezTo>
                    <a:cubicBezTo>
                      <a:pt x="63341" y="390113"/>
                      <a:pt x="28099" y="206281"/>
                      <a:pt x="25241" y="98648"/>
                    </a:cubicBezTo>
                    <a:cubicBezTo>
                      <a:pt x="23336" y="-8984"/>
                      <a:pt x="7144" y="29116"/>
                      <a:pt x="7144" y="29116"/>
                    </a:cubicBezTo>
                    <a:cubicBezTo>
                      <a:pt x="7144" y="29116"/>
                      <a:pt x="25241" y="10066"/>
                      <a:pt x="29051" y="7208"/>
                    </a:cubicBezTo>
                    <a:cubicBezTo>
                      <a:pt x="33814" y="5303"/>
                      <a:pt x="48101" y="46261"/>
                      <a:pt x="48101" y="4626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1B68195-E0D6-46BE-9DA3-A3121FBE2352}"/>
                  </a:ext>
                </a:extLst>
              </p:cNvPr>
              <p:cNvSpPr/>
              <p:nvPr/>
            </p:nvSpPr>
            <p:spPr>
              <a:xfrm>
                <a:off x="8836669" y="3403739"/>
                <a:ext cx="295275" cy="638175"/>
              </a:xfrm>
              <a:custGeom>
                <a:avLst/>
                <a:gdLst>
                  <a:gd name="connsiteX0" fmla="*/ 243364 w 295275"/>
                  <a:gd name="connsiteY0" fmla="*/ 40501 h 638175"/>
                  <a:gd name="connsiteX1" fmla="*/ 256699 w 295275"/>
                  <a:gd name="connsiteY1" fmla="*/ 111938 h 638175"/>
                  <a:gd name="connsiteX2" fmla="*/ 125254 w 295275"/>
                  <a:gd name="connsiteY2" fmla="*/ 561518 h 638175"/>
                  <a:gd name="connsiteX3" fmla="*/ 7144 w 295275"/>
                  <a:gd name="connsiteY3" fmla="*/ 635813 h 638175"/>
                  <a:gd name="connsiteX4" fmla="*/ 120491 w 295275"/>
                  <a:gd name="connsiteY4" fmla="*/ 592951 h 638175"/>
                  <a:gd name="connsiteX5" fmla="*/ 183356 w 295275"/>
                  <a:gd name="connsiteY5" fmla="*/ 494843 h 638175"/>
                  <a:gd name="connsiteX6" fmla="*/ 270986 w 295275"/>
                  <a:gd name="connsiteY6" fmla="*/ 86221 h 638175"/>
                  <a:gd name="connsiteX7" fmla="*/ 295751 w 295275"/>
                  <a:gd name="connsiteY7" fmla="*/ 29071 h 638175"/>
                  <a:gd name="connsiteX8" fmla="*/ 273844 w 295275"/>
                  <a:gd name="connsiteY8" fmla="*/ 7163 h 638175"/>
                  <a:gd name="connsiteX9" fmla="*/ 243364 w 295275"/>
                  <a:gd name="connsiteY9" fmla="*/ 4050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243364" y="40501"/>
                    </a:moveTo>
                    <a:cubicBezTo>
                      <a:pt x="243364" y="40501"/>
                      <a:pt x="255746" y="45263"/>
                      <a:pt x="256699" y="111938"/>
                    </a:cubicBezTo>
                    <a:cubicBezTo>
                      <a:pt x="257651" y="179566"/>
                      <a:pt x="229076" y="464363"/>
                      <a:pt x="125254" y="561518"/>
                    </a:cubicBezTo>
                    <a:cubicBezTo>
                      <a:pt x="21431" y="658673"/>
                      <a:pt x="7144" y="635813"/>
                      <a:pt x="7144" y="635813"/>
                    </a:cubicBezTo>
                    <a:lnTo>
                      <a:pt x="120491" y="592951"/>
                    </a:lnTo>
                    <a:cubicBezTo>
                      <a:pt x="120491" y="592951"/>
                      <a:pt x="148114" y="557708"/>
                      <a:pt x="183356" y="494843"/>
                    </a:cubicBezTo>
                    <a:cubicBezTo>
                      <a:pt x="240506" y="391021"/>
                      <a:pt x="268129" y="193853"/>
                      <a:pt x="270986" y="86221"/>
                    </a:cubicBezTo>
                    <a:cubicBezTo>
                      <a:pt x="272891" y="-21412"/>
                      <a:pt x="295751" y="29071"/>
                      <a:pt x="295751" y="29071"/>
                    </a:cubicBezTo>
                    <a:cubicBezTo>
                      <a:pt x="295751" y="29071"/>
                      <a:pt x="277654" y="10021"/>
                      <a:pt x="273844" y="7163"/>
                    </a:cubicBezTo>
                    <a:cubicBezTo>
                      <a:pt x="269081" y="6211"/>
                      <a:pt x="243364" y="40501"/>
                      <a:pt x="243364" y="4050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3E230E1-150C-4E60-B96C-D3E82D6EB53A}"/>
                  </a:ext>
                </a:extLst>
              </p:cNvPr>
              <p:cNvSpPr/>
              <p:nvPr/>
            </p:nvSpPr>
            <p:spPr>
              <a:xfrm>
                <a:off x="7480347" y="3667601"/>
                <a:ext cx="390525" cy="552450"/>
              </a:xfrm>
              <a:custGeom>
                <a:avLst/>
                <a:gdLst>
                  <a:gd name="connsiteX0" fmla="*/ 316668 w 390525"/>
                  <a:gd name="connsiteY0" fmla="*/ 13811 h 552450"/>
                  <a:gd name="connsiteX1" fmla="*/ 304285 w 390525"/>
                  <a:gd name="connsiteY1" fmla="*/ 88106 h 552450"/>
                  <a:gd name="connsiteX2" fmla="*/ 84258 w 390525"/>
                  <a:gd name="connsiteY2" fmla="*/ 420529 h 552450"/>
                  <a:gd name="connsiteX3" fmla="*/ 20440 w 390525"/>
                  <a:gd name="connsiteY3" fmla="*/ 437674 h 552450"/>
                  <a:gd name="connsiteX4" fmla="*/ 90925 w 390525"/>
                  <a:gd name="connsiteY4" fmla="*/ 523399 h 552450"/>
                  <a:gd name="connsiteX5" fmla="*/ 97593 w 390525"/>
                  <a:gd name="connsiteY5" fmla="*/ 550069 h 552450"/>
                  <a:gd name="connsiteX6" fmla="*/ 96640 w 390525"/>
                  <a:gd name="connsiteY6" fmla="*/ 422434 h 552450"/>
                  <a:gd name="connsiteX7" fmla="*/ 314763 w 390525"/>
                  <a:gd name="connsiteY7" fmla="*/ 91916 h 552450"/>
                  <a:gd name="connsiteX8" fmla="*/ 375723 w 390525"/>
                  <a:gd name="connsiteY8" fmla="*/ 48101 h 552450"/>
                  <a:gd name="connsiteX9" fmla="*/ 375723 w 390525"/>
                  <a:gd name="connsiteY9" fmla="*/ 7144 h 552450"/>
                  <a:gd name="connsiteX10" fmla="*/ 316668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316668" y="13811"/>
                    </a:moveTo>
                    <a:cubicBezTo>
                      <a:pt x="316668" y="13811"/>
                      <a:pt x="332860" y="38576"/>
                      <a:pt x="304285" y="88106"/>
                    </a:cubicBezTo>
                    <a:cubicBezTo>
                      <a:pt x="275710" y="137636"/>
                      <a:pt x="84258" y="420529"/>
                      <a:pt x="84258" y="420529"/>
                    </a:cubicBezTo>
                    <a:cubicBezTo>
                      <a:pt x="84258" y="420529"/>
                      <a:pt x="72828" y="438626"/>
                      <a:pt x="20440" y="437674"/>
                    </a:cubicBezTo>
                    <a:cubicBezTo>
                      <a:pt x="-31947" y="436721"/>
                      <a:pt x="87115" y="517684"/>
                      <a:pt x="90925" y="523399"/>
                    </a:cubicBezTo>
                    <a:cubicBezTo>
                      <a:pt x="95688" y="529114"/>
                      <a:pt x="97593" y="550069"/>
                      <a:pt x="97593" y="550069"/>
                    </a:cubicBezTo>
                    <a:cubicBezTo>
                      <a:pt x="97593" y="550069"/>
                      <a:pt x="76638" y="471011"/>
                      <a:pt x="96640" y="422434"/>
                    </a:cubicBezTo>
                    <a:cubicBezTo>
                      <a:pt x="116643" y="372904"/>
                      <a:pt x="314763" y="91916"/>
                      <a:pt x="314763" y="91916"/>
                    </a:cubicBezTo>
                    <a:cubicBezTo>
                      <a:pt x="314763" y="91916"/>
                      <a:pt x="338575" y="59531"/>
                      <a:pt x="375723" y="48101"/>
                    </a:cubicBezTo>
                    <a:cubicBezTo>
                      <a:pt x="411918" y="36671"/>
                      <a:pt x="375723" y="7144"/>
                      <a:pt x="375723" y="7144"/>
                    </a:cubicBezTo>
                    <a:lnTo>
                      <a:pt x="316668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4D8491F-7CBD-4A6A-BFE5-3C17419164F2}"/>
                  </a:ext>
                </a:extLst>
              </p:cNvPr>
              <p:cNvSpPr/>
              <p:nvPr/>
            </p:nvSpPr>
            <p:spPr>
              <a:xfrm>
                <a:off x="8236700" y="3652361"/>
                <a:ext cx="390525" cy="552450"/>
              </a:xfrm>
              <a:custGeom>
                <a:avLst/>
                <a:gdLst>
                  <a:gd name="connsiteX0" fmla="*/ 82285 w 390525"/>
                  <a:gd name="connsiteY0" fmla="*/ 13811 h 552450"/>
                  <a:gd name="connsiteX1" fmla="*/ 94668 w 390525"/>
                  <a:gd name="connsiteY1" fmla="*/ 88106 h 552450"/>
                  <a:gd name="connsiteX2" fmla="*/ 314695 w 390525"/>
                  <a:gd name="connsiteY2" fmla="*/ 420529 h 552450"/>
                  <a:gd name="connsiteX3" fmla="*/ 378513 w 390525"/>
                  <a:gd name="connsiteY3" fmla="*/ 437674 h 552450"/>
                  <a:gd name="connsiteX4" fmla="*/ 308028 w 390525"/>
                  <a:gd name="connsiteY4" fmla="*/ 523399 h 552450"/>
                  <a:gd name="connsiteX5" fmla="*/ 301360 w 390525"/>
                  <a:gd name="connsiteY5" fmla="*/ 550069 h 552450"/>
                  <a:gd name="connsiteX6" fmla="*/ 302313 w 390525"/>
                  <a:gd name="connsiteY6" fmla="*/ 422434 h 552450"/>
                  <a:gd name="connsiteX7" fmla="*/ 84190 w 390525"/>
                  <a:gd name="connsiteY7" fmla="*/ 91916 h 552450"/>
                  <a:gd name="connsiteX8" fmla="*/ 23230 w 390525"/>
                  <a:gd name="connsiteY8" fmla="*/ 48101 h 552450"/>
                  <a:gd name="connsiteX9" fmla="*/ 23230 w 390525"/>
                  <a:gd name="connsiteY9" fmla="*/ 7144 h 552450"/>
                  <a:gd name="connsiteX10" fmla="*/ 82285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82285" y="13811"/>
                    </a:moveTo>
                    <a:cubicBezTo>
                      <a:pt x="82285" y="13811"/>
                      <a:pt x="66093" y="38576"/>
                      <a:pt x="94668" y="88106"/>
                    </a:cubicBezTo>
                    <a:cubicBezTo>
                      <a:pt x="123243" y="137636"/>
                      <a:pt x="314695" y="420529"/>
                      <a:pt x="314695" y="420529"/>
                    </a:cubicBezTo>
                    <a:cubicBezTo>
                      <a:pt x="314695" y="420529"/>
                      <a:pt x="326125" y="438626"/>
                      <a:pt x="378513" y="437674"/>
                    </a:cubicBezTo>
                    <a:cubicBezTo>
                      <a:pt x="430900" y="436721"/>
                      <a:pt x="311838" y="517684"/>
                      <a:pt x="308028" y="523399"/>
                    </a:cubicBezTo>
                    <a:cubicBezTo>
                      <a:pt x="303265" y="529114"/>
                      <a:pt x="301360" y="550069"/>
                      <a:pt x="301360" y="550069"/>
                    </a:cubicBezTo>
                    <a:cubicBezTo>
                      <a:pt x="301360" y="550069"/>
                      <a:pt x="322315" y="471011"/>
                      <a:pt x="302313" y="422434"/>
                    </a:cubicBezTo>
                    <a:cubicBezTo>
                      <a:pt x="282310" y="372904"/>
                      <a:pt x="84190" y="91916"/>
                      <a:pt x="84190" y="91916"/>
                    </a:cubicBezTo>
                    <a:cubicBezTo>
                      <a:pt x="84190" y="91916"/>
                      <a:pt x="60378" y="59531"/>
                      <a:pt x="23230" y="48101"/>
                    </a:cubicBezTo>
                    <a:cubicBezTo>
                      <a:pt x="-12965" y="36671"/>
                      <a:pt x="23230" y="7144"/>
                      <a:pt x="23230" y="7144"/>
                    </a:cubicBezTo>
                    <a:lnTo>
                      <a:pt x="82285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67D8A25-681D-43A2-AD3F-AA688E547704}"/>
                  </a:ext>
                </a:extLst>
              </p:cNvPr>
              <p:cNvSpPr/>
              <p:nvPr/>
            </p:nvSpPr>
            <p:spPr>
              <a:xfrm>
                <a:off x="7773679" y="4406741"/>
                <a:ext cx="600075" cy="95250"/>
              </a:xfrm>
              <a:custGeom>
                <a:avLst/>
                <a:gdLst>
                  <a:gd name="connsiteX0" fmla="*/ 7144 w 600075"/>
                  <a:gd name="connsiteY0" fmla="*/ 30956 h 95250"/>
                  <a:gd name="connsiteX1" fmla="*/ 280511 w 600075"/>
                  <a:gd name="connsiteY1" fmla="*/ 89059 h 95250"/>
                  <a:gd name="connsiteX2" fmla="*/ 593884 w 600075"/>
                  <a:gd name="connsiteY2" fmla="*/ 7144 h 95250"/>
                  <a:gd name="connsiteX3" fmla="*/ 588169 w 600075"/>
                  <a:gd name="connsiteY3" fmla="*/ 34766 h 95250"/>
                  <a:gd name="connsiteX4" fmla="*/ 280511 w 600075"/>
                  <a:gd name="connsiteY4" fmla="*/ 94774 h 95250"/>
                  <a:gd name="connsiteX5" fmla="*/ 7144 w 600075"/>
                  <a:gd name="connsiteY5" fmla="*/ 45244 h 95250"/>
                  <a:gd name="connsiteX6" fmla="*/ 7144 w 600075"/>
                  <a:gd name="connsiteY6" fmla="*/ 3095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075" h="95250">
                    <a:moveTo>
                      <a:pt x="7144" y="30956"/>
                    </a:moveTo>
                    <a:cubicBezTo>
                      <a:pt x="7144" y="30956"/>
                      <a:pt x="31909" y="82391"/>
                      <a:pt x="280511" y="89059"/>
                    </a:cubicBezTo>
                    <a:cubicBezTo>
                      <a:pt x="529114" y="95726"/>
                      <a:pt x="593884" y="7144"/>
                      <a:pt x="593884" y="7144"/>
                    </a:cubicBezTo>
                    <a:lnTo>
                      <a:pt x="588169" y="34766"/>
                    </a:lnTo>
                    <a:cubicBezTo>
                      <a:pt x="588169" y="34766"/>
                      <a:pt x="519589" y="99536"/>
                      <a:pt x="280511" y="94774"/>
                    </a:cubicBezTo>
                    <a:cubicBezTo>
                      <a:pt x="52864" y="90011"/>
                      <a:pt x="7144" y="45244"/>
                      <a:pt x="7144" y="45244"/>
                    </a:cubicBezTo>
                    <a:lnTo>
                      <a:pt x="7144" y="309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923C374-B0A1-4594-8F07-12BAB2B7708E}"/>
                  </a:ext>
                </a:extLst>
              </p:cNvPr>
              <p:cNvSpPr/>
              <p:nvPr/>
            </p:nvSpPr>
            <p:spPr>
              <a:xfrm>
                <a:off x="7213609" y="2436971"/>
                <a:ext cx="523875" cy="381000"/>
              </a:xfrm>
              <a:custGeom>
                <a:avLst/>
                <a:gdLst>
                  <a:gd name="connsiteX0" fmla="*/ 27146 w 523875"/>
                  <a:gd name="connsiteY0" fmla="*/ 362426 h 381000"/>
                  <a:gd name="connsiteX1" fmla="*/ 212884 w 523875"/>
                  <a:gd name="connsiteY1" fmla="*/ 131921 h 381000"/>
                  <a:gd name="connsiteX2" fmla="*/ 516731 w 523875"/>
                  <a:gd name="connsiteY2" fmla="*/ 17621 h 381000"/>
                  <a:gd name="connsiteX3" fmla="*/ 516731 w 523875"/>
                  <a:gd name="connsiteY3" fmla="*/ 7144 h 381000"/>
                  <a:gd name="connsiteX4" fmla="*/ 206216 w 523875"/>
                  <a:gd name="connsiteY4" fmla="*/ 130969 h 381000"/>
                  <a:gd name="connsiteX5" fmla="*/ 7144 w 523875"/>
                  <a:gd name="connsiteY5" fmla="*/ 359569 h 381000"/>
                  <a:gd name="connsiteX6" fmla="*/ 7144 w 523875"/>
                  <a:gd name="connsiteY6" fmla="*/ 383381 h 381000"/>
                  <a:gd name="connsiteX7" fmla="*/ 27146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27146" y="362426"/>
                    </a:moveTo>
                    <a:cubicBezTo>
                      <a:pt x="27146" y="362426"/>
                      <a:pt x="72866" y="230029"/>
                      <a:pt x="212884" y="131921"/>
                    </a:cubicBezTo>
                    <a:cubicBezTo>
                      <a:pt x="352901" y="33814"/>
                      <a:pt x="516731" y="17621"/>
                      <a:pt x="516731" y="17621"/>
                    </a:cubicBezTo>
                    <a:lnTo>
                      <a:pt x="516731" y="7144"/>
                    </a:lnTo>
                    <a:cubicBezTo>
                      <a:pt x="516731" y="7144"/>
                      <a:pt x="345281" y="27146"/>
                      <a:pt x="206216" y="130969"/>
                    </a:cubicBezTo>
                    <a:cubicBezTo>
                      <a:pt x="67151" y="235744"/>
                      <a:pt x="7144" y="359569"/>
                      <a:pt x="7144" y="359569"/>
                    </a:cubicBezTo>
                    <a:lnTo>
                      <a:pt x="7144" y="383381"/>
                    </a:lnTo>
                    <a:lnTo>
                      <a:pt x="27146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96549F1-3A33-4865-94AE-0E9DD8FACAC8}"/>
                  </a:ext>
                </a:extLst>
              </p:cNvPr>
              <p:cNvSpPr/>
              <p:nvPr/>
            </p:nvSpPr>
            <p:spPr>
              <a:xfrm>
                <a:off x="8363276" y="2424588"/>
                <a:ext cx="523875" cy="381000"/>
              </a:xfrm>
              <a:custGeom>
                <a:avLst/>
                <a:gdLst>
                  <a:gd name="connsiteX0" fmla="*/ 496729 w 523875"/>
                  <a:gd name="connsiteY0" fmla="*/ 362426 h 381000"/>
                  <a:gd name="connsiteX1" fmla="*/ 310991 w 523875"/>
                  <a:gd name="connsiteY1" fmla="*/ 131921 h 381000"/>
                  <a:gd name="connsiteX2" fmla="*/ 7144 w 523875"/>
                  <a:gd name="connsiteY2" fmla="*/ 17621 h 381000"/>
                  <a:gd name="connsiteX3" fmla="*/ 7144 w 523875"/>
                  <a:gd name="connsiteY3" fmla="*/ 7144 h 381000"/>
                  <a:gd name="connsiteX4" fmla="*/ 317659 w 523875"/>
                  <a:gd name="connsiteY4" fmla="*/ 130969 h 381000"/>
                  <a:gd name="connsiteX5" fmla="*/ 516731 w 523875"/>
                  <a:gd name="connsiteY5" fmla="*/ 359569 h 381000"/>
                  <a:gd name="connsiteX6" fmla="*/ 516731 w 523875"/>
                  <a:gd name="connsiteY6" fmla="*/ 383381 h 381000"/>
                  <a:gd name="connsiteX7" fmla="*/ 496729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496729" y="362426"/>
                    </a:moveTo>
                    <a:cubicBezTo>
                      <a:pt x="496729" y="362426"/>
                      <a:pt x="451009" y="230029"/>
                      <a:pt x="310991" y="131921"/>
                    </a:cubicBezTo>
                    <a:cubicBezTo>
                      <a:pt x="170974" y="33814"/>
                      <a:pt x="7144" y="17621"/>
                      <a:pt x="7144" y="17621"/>
                    </a:cubicBezTo>
                    <a:lnTo>
                      <a:pt x="7144" y="7144"/>
                    </a:lnTo>
                    <a:cubicBezTo>
                      <a:pt x="7144" y="7144"/>
                      <a:pt x="178594" y="27146"/>
                      <a:pt x="317659" y="130969"/>
                    </a:cubicBezTo>
                    <a:cubicBezTo>
                      <a:pt x="456724" y="235744"/>
                      <a:pt x="516731" y="359569"/>
                      <a:pt x="516731" y="359569"/>
                    </a:cubicBezTo>
                    <a:lnTo>
                      <a:pt x="516731" y="383381"/>
                    </a:lnTo>
                    <a:lnTo>
                      <a:pt x="496729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0547854-5BD1-4303-9362-A64F9D309A7D}"/>
                  </a:ext>
                </a:extLst>
              </p:cNvPr>
              <p:cNvSpPr/>
              <p:nvPr/>
            </p:nvSpPr>
            <p:spPr>
              <a:xfrm>
                <a:off x="7997180" y="2522696"/>
                <a:ext cx="104775" cy="495300"/>
              </a:xfrm>
              <a:custGeom>
                <a:avLst/>
                <a:gdLst>
                  <a:gd name="connsiteX0" fmla="*/ 41770 w 104775"/>
                  <a:gd name="connsiteY0" fmla="*/ 30004 h 495300"/>
                  <a:gd name="connsiteX1" fmla="*/ 44628 w 104775"/>
                  <a:gd name="connsiteY1" fmla="*/ 30956 h 495300"/>
                  <a:gd name="connsiteX2" fmla="*/ 69393 w 104775"/>
                  <a:gd name="connsiteY2" fmla="*/ 72866 h 495300"/>
                  <a:gd name="connsiteX3" fmla="*/ 57963 w 104775"/>
                  <a:gd name="connsiteY3" fmla="*/ 428149 h 495300"/>
                  <a:gd name="connsiteX4" fmla="*/ 17958 w 104775"/>
                  <a:gd name="connsiteY4" fmla="*/ 478631 h 495300"/>
                  <a:gd name="connsiteX5" fmla="*/ 65583 w 104775"/>
                  <a:gd name="connsiteY5" fmla="*/ 488156 h 495300"/>
                  <a:gd name="connsiteX6" fmla="*/ 92253 w 104775"/>
                  <a:gd name="connsiteY6" fmla="*/ 474821 h 495300"/>
                  <a:gd name="connsiteX7" fmla="*/ 65583 w 104775"/>
                  <a:gd name="connsiteY7" fmla="*/ 427196 h 495300"/>
                  <a:gd name="connsiteX8" fmla="*/ 77965 w 104775"/>
                  <a:gd name="connsiteY8" fmla="*/ 68104 h 495300"/>
                  <a:gd name="connsiteX9" fmla="*/ 104635 w 104775"/>
                  <a:gd name="connsiteY9" fmla="*/ 13811 h 495300"/>
                  <a:gd name="connsiteX10" fmla="*/ 58915 w 104775"/>
                  <a:gd name="connsiteY10" fmla="*/ 7144 h 495300"/>
                  <a:gd name="connsiteX11" fmla="*/ 41770 w 104775"/>
                  <a:gd name="connsiteY11" fmla="*/ 3000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775" h="495300">
                    <a:moveTo>
                      <a:pt x="41770" y="30004"/>
                    </a:moveTo>
                    <a:cubicBezTo>
                      <a:pt x="41770" y="30004"/>
                      <a:pt x="42723" y="30004"/>
                      <a:pt x="44628" y="30956"/>
                    </a:cubicBezTo>
                    <a:cubicBezTo>
                      <a:pt x="51295" y="32861"/>
                      <a:pt x="67488" y="41434"/>
                      <a:pt x="69393" y="72866"/>
                    </a:cubicBezTo>
                    <a:cubicBezTo>
                      <a:pt x="72250" y="113824"/>
                      <a:pt x="57963" y="428149"/>
                      <a:pt x="57963" y="428149"/>
                    </a:cubicBezTo>
                    <a:cubicBezTo>
                      <a:pt x="57963" y="428149"/>
                      <a:pt x="57963" y="460534"/>
                      <a:pt x="17958" y="478631"/>
                    </a:cubicBezTo>
                    <a:cubicBezTo>
                      <a:pt x="-23000" y="495776"/>
                      <a:pt x="65583" y="488156"/>
                      <a:pt x="65583" y="488156"/>
                    </a:cubicBezTo>
                    <a:lnTo>
                      <a:pt x="92253" y="474821"/>
                    </a:lnTo>
                    <a:cubicBezTo>
                      <a:pt x="92253" y="474821"/>
                      <a:pt x="63678" y="445294"/>
                      <a:pt x="65583" y="427196"/>
                    </a:cubicBezTo>
                    <a:cubicBezTo>
                      <a:pt x="67488" y="410051"/>
                      <a:pt x="73203" y="101441"/>
                      <a:pt x="77965" y="68104"/>
                    </a:cubicBezTo>
                    <a:cubicBezTo>
                      <a:pt x="83680" y="21431"/>
                      <a:pt x="104635" y="13811"/>
                      <a:pt x="104635" y="13811"/>
                    </a:cubicBezTo>
                    <a:lnTo>
                      <a:pt x="58915" y="7144"/>
                    </a:lnTo>
                    <a:lnTo>
                      <a:pt x="41770" y="300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39FB5AE-4ED5-4CCD-9EBF-BE9687FC7CAD}"/>
                  </a:ext>
                </a:extLst>
              </p:cNvPr>
              <p:cNvSpPr/>
              <p:nvPr/>
            </p:nvSpPr>
            <p:spPr>
              <a:xfrm>
                <a:off x="7554604" y="4539138"/>
                <a:ext cx="76200" cy="95250"/>
              </a:xfrm>
              <a:custGeom>
                <a:avLst/>
                <a:gdLst>
                  <a:gd name="connsiteX0" fmla="*/ 7144 w 76200"/>
                  <a:gd name="connsiteY0" fmla="*/ 13811 h 95250"/>
                  <a:gd name="connsiteX1" fmla="*/ 18574 w 76200"/>
                  <a:gd name="connsiteY1" fmla="*/ 23336 h 95250"/>
                  <a:gd name="connsiteX2" fmla="*/ 71914 w 76200"/>
                  <a:gd name="connsiteY2" fmla="*/ 88106 h 95250"/>
                  <a:gd name="connsiteX3" fmla="*/ 24289 w 76200"/>
                  <a:gd name="connsiteY3" fmla="*/ 21431 h 95250"/>
                  <a:gd name="connsiteX4" fmla="*/ 19526 w 76200"/>
                  <a:gd name="connsiteY4" fmla="*/ 7144 h 95250"/>
                  <a:gd name="connsiteX5" fmla="*/ 714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44" y="13811"/>
                    </a:moveTo>
                    <a:cubicBezTo>
                      <a:pt x="7144" y="13811"/>
                      <a:pt x="13811" y="16669"/>
                      <a:pt x="18574" y="23336"/>
                    </a:cubicBezTo>
                    <a:cubicBezTo>
                      <a:pt x="23336" y="29051"/>
                      <a:pt x="48101" y="73819"/>
                      <a:pt x="71914" y="88106"/>
                    </a:cubicBezTo>
                    <a:cubicBezTo>
                      <a:pt x="71914" y="88106"/>
                      <a:pt x="40481" y="60484"/>
                      <a:pt x="24289" y="21431"/>
                    </a:cubicBezTo>
                    <a:lnTo>
                      <a:pt x="19526" y="7144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13D9C88-FC7C-468F-A6D2-E70D346161B3}"/>
                  </a:ext>
                </a:extLst>
              </p:cNvPr>
              <p:cNvSpPr/>
              <p:nvPr/>
            </p:nvSpPr>
            <p:spPr>
              <a:xfrm>
                <a:off x="8489959" y="4535328"/>
                <a:ext cx="76200" cy="95250"/>
              </a:xfrm>
              <a:custGeom>
                <a:avLst/>
                <a:gdLst>
                  <a:gd name="connsiteX0" fmla="*/ 71914 w 76200"/>
                  <a:gd name="connsiteY0" fmla="*/ 13811 h 95250"/>
                  <a:gd name="connsiteX1" fmla="*/ 60484 w 76200"/>
                  <a:gd name="connsiteY1" fmla="*/ 23336 h 95250"/>
                  <a:gd name="connsiteX2" fmla="*/ 7144 w 76200"/>
                  <a:gd name="connsiteY2" fmla="*/ 88106 h 95250"/>
                  <a:gd name="connsiteX3" fmla="*/ 54769 w 76200"/>
                  <a:gd name="connsiteY3" fmla="*/ 21431 h 95250"/>
                  <a:gd name="connsiteX4" fmla="*/ 59531 w 76200"/>
                  <a:gd name="connsiteY4" fmla="*/ 7144 h 95250"/>
                  <a:gd name="connsiteX5" fmla="*/ 7191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914" y="13811"/>
                    </a:moveTo>
                    <a:cubicBezTo>
                      <a:pt x="71914" y="13811"/>
                      <a:pt x="65246" y="16669"/>
                      <a:pt x="60484" y="23336"/>
                    </a:cubicBezTo>
                    <a:cubicBezTo>
                      <a:pt x="55721" y="29051"/>
                      <a:pt x="30956" y="73819"/>
                      <a:pt x="7144" y="88106"/>
                    </a:cubicBezTo>
                    <a:cubicBezTo>
                      <a:pt x="7144" y="88106"/>
                      <a:pt x="38576" y="60484"/>
                      <a:pt x="54769" y="21431"/>
                    </a:cubicBezTo>
                    <a:lnTo>
                      <a:pt x="59531" y="7144"/>
                    </a:lnTo>
                    <a:lnTo>
                      <a:pt x="7191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F62EF1-C6A8-49ED-8FBF-07AE0DCAB7DC}"/>
                  </a:ext>
                </a:extLst>
              </p:cNvPr>
              <p:cNvSpPr/>
              <p:nvPr/>
            </p:nvSpPr>
            <p:spPr>
              <a:xfrm>
                <a:off x="7075496" y="4203858"/>
                <a:ext cx="114300" cy="57150"/>
              </a:xfrm>
              <a:custGeom>
                <a:avLst/>
                <a:gdLst>
                  <a:gd name="connsiteX0" fmla="*/ 109061 w 114300"/>
                  <a:gd name="connsiteY0" fmla="*/ 48101 h 57150"/>
                  <a:gd name="connsiteX1" fmla="*/ 7144 w 114300"/>
                  <a:gd name="connsiteY1" fmla="*/ 7144 h 57150"/>
                  <a:gd name="connsiteX2" fmla="*/ 112871 w 114300"/>
                  <a:gd name="connsiteY2" fmla="*/ 55721 h 57150"/>
                  <a:gd name="connsiteX3" fmla="*/ 109061 w 114300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09061" y="48101"/>
                    </a:moveTo>
                    <a:cubicBezTo>
                      <a:pt x="109061" y="48101"/>
                      <a:pt x="47149" y="47149"/>
                      <a:pt x="7144" y="7144"/>
                    </a:cubicBezTo>
                    <a:cubicBezTo>
                      <a:pt x="7144" y="7144"/>
                      <a:pt x="38576" y="50006"/>
                      <a:pt x="112871" y="55721"/>
                    </a:cubicBezTo>
                    <a:lnTo>
                      <a:pt x="109061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77001D9-827D-4311-98D3-69E62A7B2167}"/>
                  </a:ext>
                </a:extLst>
              </p:cNvPr>
              <p:cNvSpPr/>
              <p:nvPr/>
            </p:nvSpPr>
            <p:spPr>
              <a:xfrm>
                <a:off x="8932871" y="4194333"/>
                <a:ext cx="104775" cy="57150"/>
              </a:xfrm>
              <a:custGeom>
                <a:avLst/>
                <a:gdLst>
                  <a:gd name="connsiteX0" fmla="*/ 10954 w 104775"/>
                  <a:gd name="connsiteY0" fmla="*/ 48101 h 57150"/>
                  <a:gd name="connsiteX1" fmla="*/ 97631 w 104775"/>
                  <a:gd name="connsiteY1" fmla="*/ 7144 h 57150"/>
                  <a:gd name="connsiteX2" fmla="*/ 7144 w 104775"/>
                  <a:gd name="connsiteY2" fmla="*/ 55721 h 57150"/>
                  <a:gd name="connsiteX3" fmla="*/ 10954 w 104775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57150">
                    <a:moveTo>
                      <a:pt x="10954" y="48101"/>
                    </a:moveTo>
                    <a:cubicBezTo>
                      <a:pt x="10954" y="48101"/>
                      <a:pt x="63341" y="47149"/>
                      <a:pt x="97631" y="7144"/>
                    </a:cubicBezTo>
                    <a:cubicBezTo>
                      <a:pt x="97631" y="7144"/>
                      <a:pt x="70961" y="50006"/>
                      <a:pt x="7144" y="55721"/>
                    </a:cubicBezTo>
                    <a:lnTo>
                      <a:pt x="10954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32C663E-9F04-42FB-AA19-86222788D345}"/>
                  </a:ext>
                </a:extLst>
              </p:cNvPr>
              <p:cNvSpPr/>
              <p:nvPr/>
            </p:nvSpPr>
            <p:spPr>
              <a:xfrm>
                <a:off x="6846896" y="3349133"/>
                <a:ext cx="66675" cy="95250"/>
              </a:xfrm>
              <a:custGeom>
                <a:avLst/>
                <a:gdLst>
                  <a:gd name="connsiteX0" fmla="*/ 59531 w 66675"/>
                  <a:gd name="connsiteY0" fmla="*/ 16049 h 95250"/>
                  <a:gd name="connsiteX1" fmla="*/ 7144 w 66675"/>
                  <a:gd name="connsiteY1" fmla="*/ 93201 h 95250"/>
                  <a:gd name="connsiteX2" fmla="*/ 9049 w 66675"/>
                  <a:gd name="connsiteY2" fmla="*/ 64626 h 95250"/>
                  <a:gd name="connsiteX3" fmla="*/ 59531 w 66675"/>
                  <a:gd name="connsiteY3" fmla="*/ 9381 h 95250"/>
                  <a:gd name="connsiteX4" fmla="*/ 59531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59531" y="16049"/>
                    </a:moveTo>
                    <a:cubicBezTo>
                      <a:pt x="59531" y="16049"/>
                      <a:pt x="15716" y="57959"/>
                      <a:pt x="7144" y="93201"/>
                    </a:cubicBezTo>
                    <a:lnTo>
                      <a:pt x="9049" y="64626"/>
                    </a:lnTo>
                    <a:cubicBezTo>
                      <a:pt x="9049" y="64626"/>
                      <a:pt x="42386" y="17001"/>
                      <a:pt x="59531" y="9381"/>
                    </a:cubicBezTo>
                    <a:cubicBezTo>
                      <a:pt x="75724" y="1761"/>
                      <a:pt x="59531" y="16049"/>
                      <a:pt x="59531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06C8266-C741-42B1-AB1E-9311F296F5EA}"/>
                  </a:ext>
                </a:extLst>
              </p:cNvPr>
              <p:cNvSpPr/>
              <p:nvPr/>
            </p:nvSpPr>
            <p:spPr>
              <a:xfrm>
                <a:off x="7052818" y="2791301"/>
                <a:ext cx="28575" cy="85725"/>
              </a:xfrm>
              <a:custGeom>
                <a:avLst/>
                <a:gdLst>
                  <a:gd name="connsiteX0" fmla="*/ 9820 w 28575"/>
                  <a:gd name="connsiteY0" fmla="*/ 82391 h 85725"/>
                  <a:gd name="connsiteX1" fmla="*/ 12677 w 28575"/>
                  <a:gd name="connsiteY1" fmla="*/ 30004 h 85725"/>
                  <a:gd name="connsiteX2" fmla="*/ 28870 w 28575"/>
                  <a:gd name="connsiteY2" fmla="*/ 7144 h 85725"/>
                  <a:gd name="connsiteX3" fmla="*/ 9820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9820" y="82391"/>
                    </a:moveTo>
                    <a:cubicBezTo>
                      <a:pt x="9820" y="82391"/>
                      <a:pt x="2200" y="51911"/>
                      <a:pt x="12677" y="30004"/>
                    </a:cubicBezTo>
                    <a:lnTo>
                      <a:pt x="28870" y="7144"/>
                    </a:lnTo>
                    <a:cubicBezTo>
                      <a:pt x="27917" y="7144"/>
                      <a:pt x="3152" y="51911"/>
                      <a:pt x="9820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9FDCEE-0525-4B76-A0BC-1B38C294258A}"/>
                  </a:ext>
                </a:extLst>
              </p:cNvPr>
              <p:cNvSpPr/>
              <p:nvPr/>
            </p:nvSpPr>
            <p:spPr>
              <a:xfrm>
                <a:off x="9187612" y="3347228"/>
                <a:ext cx="66675" cy="95250"/>
              </a:xfrm>
              <a:custGeom>
                <a:avLst/>
                <a:gdLst>
                  <a:gd name="connsiteX0" fmla="*/ 14340 w 66675"/>
                  <a:gd name="connsiteY0" fmla="*/ 16049 h 95250"/>
                  <a:gd name="connsiteX1" fmla="*/ 66728 w 66675"/>
                  <a:gd name="connsiteY1" fmla="*/ 93201 h 95250"/>
                  <a:gd name="connsiteX2" fmla="*/ 64823 w 66675"/>
                  <a:gd name="connsiteY2" fmla="*/ 64626 h 95250"/>
                  <a:gd name="connsiteX3" fmla="*/ 14340 w 66675"/>
                  <a:gd name="connsiteY3" fmla="*/ 9381 h 95250"/>
                  <a:gd name="connsiteX4" fmla="*/ 14340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14340" y="16049"/>
                    </a:moveTo>
                    <a:cubicBezTo>
                      <a:pt x="14340" y="16049"/>
                      <a:pt x="58155" y="57959"/>
                      <a:pt x="66728" y="93201"/>
                    </a:cubicBezTo>
                    <a:lnTo>
                      <a:pt x="64823" y="64626"/>
                    </a:lnTo>
                    <a:cubicBezTo>
                      <a:pt x="64823" y="64626"/>
                      <a:pt x="31485" y="17001"/>
                      <a:pt x="14340" y="9381"/>
                    </a:cubicBezTo>
                    <a:cubicBezTo>
                      <a:pt x="-1852" y="1761"/>
                      <a:pt x="14340" y="16049"/>
                      <a:pt x="14340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C870C62-0522-43C0-A534-2F9D3352E510}"/>
                  </a:ext>
                </a:extLst>
              </p:cNvPr>
              <p:cNvSpPr/>
              <p:nvPr/>
            </p:nvSpPr>
            <p:spPr>
              <a:xfrm>
                <a:off x="9019549" y="2790348"/>
                <a:ext cx="28575" cy="85725"/>
              </a:xfrm>
              <a:custGeom>
                <a:avLst/>
                <a:gdLst>
                  <a:gd name="connsiteX0" fmla="*/ 26194 w 28575"/>
                  <a:gd name="connsiteY0" fmla="*/ 82391 h 85725"/>
                  <a:gd name="connsiteX1" fmla="*/ 23336 w 28575"/>
                  <a:gd name="connsiteY1" fmla="*/ 30004 h 85725"/>
                  <a:gd name="connsiteX2" fmla="*/ 7144 w 28575"/>
                  <a:gd name="connsiteY2" fmla="*/ 7144 h 85725"/>
                  <a:gd name="connsiteX3" fmla="*/ 26194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26194" y="82391"/>
                    </a:moveTo>
                    <a:cubicBezTo>
                      <a:pt x="26194" y="82391"/>
                      <a:pt x="33814" y="51911"/>
                      <a:pt x="23336" y="30004"/>
                    </a:cubicBezTo>
                    <a:lnTo>
                      <a:pt x="7144" y="7144"/>
                    </a:lnTo>
                    <a:cubicBezTo>
                      <a:pt x="8096" y="7144"/>
                      <a:pt x="32861" y="50959"/>
                      <a:pt x="26194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C715244-74EF-4070-B369-6E22AB368B51}"/>
                  </a:ext>
                </a:extLst>
              </p:cNvPr>
              <p:cNvSpPr/>
              <p:nvPr/>
            </p:nvSpPr>
            <p:spPr>
              <a:xfrm>
                <a:off x="7634614" y="2965608"/>
                <a:ext cx="838200" cy="771525"/>
              </a:xfrm>
              <a:custGeom>
                <a:avLst/>
                <a:gdLst>
                  <a:gd name="connsiteX0" fmla="*/ 639604 w 838200"/>
                  <a:gd name="connsiteY0" fmla="*/ 135731 h 771525"/>
                  <a:gd name="connsiteX1" fmla="*/ 421481 w 838200"/>
                  <a:gd name="connsiteY1" fmla="*/ 7144 h 771525"/>
                  <a:gd name="connsiteX2" fmla="*/ 203359 w 838200"/>
                  <a:gd name="connsiteY2" fmla="*/ 135731 h 771525"/>
                  <a:gd name="connsiteX3" fmla="*/ 7144 w 838200"/>
                  <a:gd name="connsiteY3" fmla="*/ 283369 h 771525"/>
                  <a:gd name="connsiteX4" fmla="*/ 80486 w 838200"/>
                  <a:gd name="connsiteY4" fmla="*/ 536734 h 771525"/>
                  <a:gd name="connsiteX5" fmla="*/ 173831 w 838200"/>
                  <a:gd name="connsiteY5" fmla="*/ 753904 h 771525"/>
                  <a:gd name="connsiteX6" fmla="*/ 421481 w 838200"/>
                  <a:gd name="connsiteY6" fmla="*/ 767239 h 771525"/>
                  <a:gd name="connsiteX7" fmla="*/ 669131 w 838200"/>
                  <a:gd name="connsiteY7" fmla="*/ 753904 h 771525"/>
                  <a:gd name="connsiteX8" fmla="*/ 762476 w 838200"/>
                  <a:gd name="connsiteY8" fmla="*/ 536734 h 771525"/>
                  <a:gd name="connsiteX9" fmla="*/ 835819 w 838200"/>
                  <a:gd name="connsiteY9" fmla="*/ 283369 h 771525"/>
                  <a:gd name="connsiteX10" fmla="*/ 639604 w 838200"/>
                  <a:gd name="connsiteY10" fmla="*/ 13573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8200" h="771525">
                    <a:moveTo>
                      <a:pt x="639604" y="135731"/>
                    </a:moveTo>
                    <a:cubicBezTo>
                      <a:pt x="559594" y="83344"/>
                      <a:pt x="421481" y="7144"/>
                      <a:pt x="421481" y="7144"/>
                    </a:cubicBezTo>
                    <a:cubicBezTo>
                      <a:pt x="421481" y="7144"/>
                      <a:pt x="283369" y="84296"/>
                      <a:pt x="203359" y="135731"/>
                    </a:cubicBezTo>
                    <a:cubicBezTo>
                      <a:pt x="122396" y="188119"/>
                      <a:pt x="7144" y="283369"/>
                      <a:pt x="7144" y="283369"/>
                    </a:cubicBezTo>
                    <a:cubicBezTo>
                      <a:pt x="7144" y="283369"/>
                      <a:pt x="18574" y="361474"/>
                      <a:pt x="80486" y="536734"/>
                    </a:cubicBezTo>
                    <a:cubicBezTo>
                      <a:pt x="118586" y="646271"/>
                      <a:pt x="173831" y="753904"/>
                      <a:pt x="173831" y="753904"/>
                    </a:cubicBezTo>
                    <a:cubicBezTo>
                      <a:pt x="173831" y="753904"/>
                      <a:pt x="282416" y="767239"/>
                      <a:pt x="421481" y="767239"/>
                    </a:cubicBezTo>
                    <a:cubicBezTo>
                      <a:pt x="544354" y="767239"/>
                      <a:pt x="669131" y="753904"/>
                      <a:pt x="669131" y="753904"/>
                    </a:cubicBezTo>
                    <a:cubicBezTo>
                      <a:pt x="669131" y="753904"/>
                      <a:pt x="724376" y="646271"/>
                      <a:pt x="762476" y="536734"/>
                    </a:cubicBezTo>
                    <a:cubicBezTo>
                      <a:pt x="824389" y="360521"/>
                      <a:pt x="835819" y="283369"/>
                      <a:pt x="835819" y="283369"/>
                    </a:cubicBezTo>
                    <a:cubicBezTo>
                      <a:pt x="835819" y="283369"/>
                      <a:pt x="720566" y="188119"/>
                      <a:pt x="639604" y="13573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63DC301-AC4D-4355-B41A-5FC1C0C30C26}"/>
                  </a:ext>
                </a:extLst>
              </p:cNvPr>
              <p:cNvSpPr/>
              <p:nvPr/>
            </p:nvSpPr>
            <p:spPr>
              <a:xfrm>
                <a:off x="6892616" y="2763611"/>
                <a:ext cx="371475" cy="742950"/>
              </a:xfrm>
              <a:custGeom>
                <a:avLst/>
                <a:gdLst>
                  <a:gd name="connsiteX0" fmla="*/ 171926 w 371475"/>
                  <a:gd name="connsiteY0" fmla="*/ 95793 h 742950"/>
                  <a:gd name="connsiteX1" fmla="*/ 7144 w 371475"/>
                  <a:gd name="connsiteY1" fmla="*/ 599666 h 742950"/>
                  <a:gd name="connsiteX2" fmla="*/ 124301 w 371475"/>
                  <a:gd name="connsiteY2" fmla="*/ 737778 h 742950"/>
                  <a:gd name="connsiteX3" fmla="*/ 372904 w 371475"/>
                  <a:gd name="connsiteY3" fmla="*/ 378686 h 742950"/>
                  <a:gd name="connsiteX4" fmla="*/ 359569 w 371475"/>
                  <a:gd name="connsiteY4" fmla="*/ 7211 h 742950"/>
                  <a:gd name="connsiteX5" fmla="*/ 171926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171926" y="95793"/>
                    </a:moveTo>
                    <a:cubicBezTo>
                      <a:pt x="171926" y="95793"/>
                      <a:pt x="9049" y="348206"/>
                      <a:pt x="7144" y="599666"/>
                    </a:cubicBezTo>
                    <a:cubicBezTo>
                      <a:pt x="7144" y="599666"/>
                      <a:pt x="40481" y="712061"/>
                      <a:pt x="124301" y="737778"/>
                    </a:cubicBezTo>
                    <a:cubicBezTo>
                      <a:pt x="124301" y="737778"/>
                      <a:pt x="251936" y="452981"/>
                      <a:pt x="372904" y="378686"/>
                    </a:cubicBezTo>
                    <a:cubicBezTo>
                      <a:pt x="372904" y="378686"/>
                      <a:pt x="304324" y="175803"/>
                      <a:pt x="359569" y="7211"/>
                    </a:cubicBezTo>
                    <a:cubicBezTo>
                      <a:pt x="359569" y="7211"/>
                      <a:pt x="281464" y="1496"/>
                      <a:pt x="171926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C0BA92D-360E-4F34-8ED5-98E2E921737D}"/>
                  </a:ext>
                </a:extLst>
              </p:cNvPr>
              <p:cNvSpPr/>
              <p:nvPr/>
            </p:nvSpPr>
            <p:spPr>
              <a:xfrm>
                <a:off x="8837621" y="2763611"/>
                <a:ext cx="371475" cy="742950"/>
              </a:xfrm>
              <a:custGeom>
                <a:avLst/>
                <a:gdLst>
                  <a:gd name="connsiteX0" fmla="*/ 208121 w 371475"/>
                  <a:gd name="connsiteY0" fmla="*/ 95793 h 742950"/>
                  <a:gd name="connsiteX1" fmla="*/ 372904 w 371475"/>
                  <a:gd name="connsiteY1" fmla="*/ 599666 h 742950"/>
                  <a:gd name="connsiteX2" fmla="*/ 255746 w 371475"/>
                  <a:gd name="connsiteY2" fmla="*/ 737778 h 742950"/>
                  <a:gd name="connsiteX3" fmla="*/ 7144 w 371475"/>
                  <a:gd name="connsiteY3" fmla="*/ 378686 h 742950"/>
                  <a:gd name="connsiteX4" fmla="*/ 20479 w 371475"/>
                  <a:gd name="connsiteY4" fmla="*/ 7211 h 742950"/>
                  <a:gd name="connsiteX5" fmla="*/ 208121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208121" y="95793"/>
                    </a:moveTo>
                    <a:cubicBezTo>
                      <a:pt x="208121" y="95793"/>
                      <a:pt x="370999" y="348206"/>
                      <a:pt x="372904" y="599666"/>
                    </a:cubicBezTo>
                    <a:cubicBezTo>
                      <a:pt x="372904" y="599666"/>
                      <a:pt x="339566" y="712061"/>
                      <a:pt x="255746" y="737778"/>
                    </a:cubicBezTo>
                    <a:cubicBezTo>
                      <a:pt x="255746" y="737778"/>
                      <a:pt x="128111" y="452981"/>
                      <a:pt x="7144" y="378686"/>
                    </a:cubicBezTo>
                    <a:cubicBezTo>
                      <a:pt x="7144" y="378686"/>
                      <a:pt x="75724" y="175803"/>
                      <a:pt x="20479" y="7211"/>
                    </a:cubicBezTo>
                    <a:cubicBezTo>
                      <a:pt x="20479" y="7211"/>
                      <a:pt x="98584" y="1496"/>
                      <a:pt x="208121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4F08D5E-D9D8-476B-AF3B-61E5CCC82A31}"/>
                  </a:ext>
                </a:extLst>
              </p:cNvPr>
              <p:cNvSpPr/>
              <p:nvPr/>
            </p:nvSpPr>
            <p:spPr>
              <a:xfrm>
                <a:off x="7670809" y="2302630"/>
                <a:ext cx="781050" cy="266700"/>
              </a:xfrm>
              <a:custGeom>
                <a:avLst/>
                <a:gdLst>
                  <a:gd name="connsiteX0" fmla="*/ 101441 w 781050"/>
                  <a:gd name="connsiteY0" fmla="*/ 45282 h 266700"/>
                  <a:gd name="connsiteX1" fmla="*/ 630079 w 781050"/>
                  <a:gd name="connsiteY1" fmla="*/ 35757 h 266700"/>
                  <a:gd name="connsiteX2" fmla="*/ 775811 w 781050"/>
                  <a:gd name="connsiteY2" fmla="*/ 148152 h 266700"/>
                  <a:gd name="connsiteX3" fmla="*/ 398621 w 781050"/>
                  <a:gd name="connsiteY3" fmla="*/ 265310 h 266700"/>
                  <a:gd name="connsiteX4" fmla="*/ 7144 w 781050"/>
                  <a:gd name="connsiteY4" fmla="*/ 161487 h 266700"/>
                  <a:gd name="connsiteX5" fmla="*/ 101441 w 781050"/>
                  <a:gd name="connsiteY5" fmla="*/ 45282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050" h="266700">
                    <a:moveTo>
                      <a:pt x="101441" y="45282"/>
                    </a:moveTo>
                    <a:cubicBezTo>
                      <a:pt x="101441" y="45282"/>
                      <a:pt x="358616" y="-33775"/>
                      <a:pt x="630079" y="35757"/>
                    </a:cubicBezTo>
                    <a:cubicBezTo>
                      <a:pt x="630079" y="35757"/>
                      <a:pt x="729139" y="71000"/>
                      <a:pt x="775811" y="148152"/>
                    </a:cubicBezTo>
                    <a:cubicBezTo>
                      <a:pt x="775811" y="148152"/>
                      <a:pt x="531971" y="178632"/>
                      <a:pt x="398621" y="265310"/>
                    </a:cubicBezTo>
                    <a:cubicBezTo>
                      <a:pt x="398621" y="265310"/>
                      <a:pt x="220504" y="158630"/>
                      <a:pt x="7144" y="161487"/>
                    </a:cubicBezTo>
                    <a:cubicBezTo>
                      <a:pt x="7144" y="162440"/>
                      <a:pt x="16669" y="103385"/>
                      <a:pt x="101441" y="4528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B2CFD32-3F78-4BCD-8F94-53942D3418CD}"/>
                  </a:ext>
                </a:extLst>
              </p:cNvPr>
              <p:cNvSpPr/>
              <p:nvPr/>
            </p:nvSpPr>
            <p:spPr>
              <a:xfrm>
                <a:off x="7143099" y="3983831"/>
                <a:ext cx="676275" cy="581025"/>
              </a:xfrm>
              <a:custGeom>
                <a:avLst/>
                <a:gdLst>
                  <a:gd name="connsiteX0" fmla="*/ 25266 w 676275"/>
                  <a:gd name="connsiteY0" fmla="*/ 7144 h 581025"/>
                  <a:gd name="connsiteX1" fmla="*/ 38601 w 676275"/>
                  <a:gd name="connsiteY1" fmla="*/ 274796 h 581025"/>
                  <a:gd name="connsiteX2" fmla="*/ 435793 w 676275"/>
                  <a:gd name="connsiteY2" fmla="*/ 582454 h 581025"/>
                  <a:gd name="connsiteX3" fmla="*/ 669156 w 676275"/>
                  <a:gd name="connsiteY3" fmla="*/ 475774 h 581025"/>
                  <a:gd name="connsiteX4" fmla="*/ 424363 w 676275"/>
                  <a:gd name="connsiteY4" fmla="*/ 116681 h 581025"/>
                  <a:gd name="connsiteX5" fmla="*/ 25266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25266" y="7144"/>
                    </a:moveTo>
                    <a:cubicBezTo>
                      <a:pt x="25266" y="7144"/>
                      <a:pt x="-23312" y="113824"/>
                      <a:pt x="38601" y="274796"/>
                    </a:cubicBezTo>
                    <a:cubicBezTo>
                      <a:pt x="38601" y="274796"/>
                      <a:pt x="148138" y="465296"/>
                      <a:pt x="435793" y="582454"/>
                    </a:cubicBezTo>
                    <a:cubicBezTo>
                      <a:pt x="435793" y="582454"/>
                      <a:pt x="585336" y="569119"/>
                      <a:pt x="669156" y="475774"/>
                    </a:cubicBezTo>
                    <a:cubicBezTo>
                      <a:pt x="669156" y="475774"/>
                      <a:pt x="431983" y="238601"/>
                      <a:pt x="424363" y="116681"/>
                    </a:cubicBezTo>
                    <a:cubicBezTo>
                      <a:pt x="424363" y="116681"/>
                      <a:pt x="247198" y="131921"/>
                      <a:pt x="25266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19B2E20-1F82-4B24-8835-7447F7C5D77D}"/>
                  </a:ext>
                </a:extLst>
              </p:cNvPr>
              <p:cNvSpPr/>
              <p:nvPr/>
            </p:nvSpPr>
            <p:spPr>
              <a:xfrm>
                <a:off x="8308984" y="3973353"/>
                <a:ext cx="676275" cy="581025"/>
              </a:xfrm>
              <a:custGeom>
                <a:avLst/>
                <a:gdLst>
                  <a:gd name="connsiteX0" fmla="*/ 651034 w 676275"/>
                  <a:gd name="connsiteY0" fmla="*/ 7144 h 581025"/>
                  <a:gd name="connsiteX1" fmla="*/ 637699 w 676275"/>
                  <a:gd name="connsiteY1" fmla="*/ 274796 h 581025"/>
                  <a:gd name="connsiteX2" fmla="*/ 240506 w 676275"/>
                  <a:gd name="connsiteY2" fmla="*/ 582454 h 581025"/>
                  <a:gd name="connsiteX3" fmla="*/ 7144 w 676275"/>
                  <a:gd name="connsiteY3" fmla="*/ 475774 h 581025"/>
                  <a:gd name="connsiteX4" fmla="*/ 251936 w 676275"/>
                  <a:gd name="connsiteY4" fmla="*/ 116681 h 581025"/>
                  <a:gd name="connsiteX5" fmla="*/ 651034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651034" y="7144"/>
                    </a:moveTo>
                    <a:cubicBezTo>
                      <a:pt x="651034" y="7144"/>
                      <a:pt x="699611" y="113824"/>
                      <a:pt x="637699" y="274796"/>
                    </a:cubicBezTo>
                    <a:cubicBezTo>
                      <a:pt x="637699" y="274796"/>
                      <a:pt x="528161" y="465296"/>
                      <a:pt x="240506" y="582454"/>
                    </a:cubicBezTo>
                    <a:cubicBezTo>
                      <a:pt x="240506" y="582454"/>
                      <a:pt x="90964" y="569119"/>
                      <a:pt x="7144" y="475774"/>
                    </a:cubicBezTo>
                    <a:cubicBezTo>
                      <a:pt x="7144" y="475774"/>
                      <a:pt x="244316" y="238601"/>
                      <a:pt x="251936" y="116681"/>
                    </a:cubicBezTo>
                    <a:cubicBezTo>
                      <a:pt x="251936" y="116681"/>
                      <a:pt x="429101" y="131921"/>
                      <a:pt x="651034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983AE6-FFA1-4F14-A305-EF9E55CD87CB}"/>
              </a:ext>
            </a:extLst>
          </p:cNvPr>
          <p:cNvGrpSpPr/>
          <p:nvPr/>
        </p:nvGrpSpPr>
        <p:grpSpPr>
          <a:xfrm>
            <a:off x="9568146" y="333858"/>
            <a:ext cx="1527407" cy="1082705"/>
            <a:chOff x="9344861" y="193880"/>
            <a:chExt cx="1861937" cy="1319838"/>
          </a:xfrm>
        </p:grpSpPr>
        <p:sp>
          <p:nvSpPr>
            <p:cNvPr id="65" name="Cross 64">
              <a:extLst>
                <a:ext uri="{FF2B5EF4-FFF2-40B4-BE49-F238E27FC236}">
                  <a16:creationId xmlns:a16="http://schemas.microsoft.com/office/drawing/2014/main" id="{ED1B19AF-BB67-4EDE-8063-94378DDB06B4}"/>
                </a:ext>
              </a:extLst>
            </p:cNvPr>
            <p:cNvSpPr/>
            <p:nvPr/>
          </p:nvSpPr>
          <p:spPr>
            <a:xfrm rot="1642289">
              <a:off x="10008369" y="683612"/>
              <a:ext cx="296040" cy="296040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29B98CBC-8E71-4B28-ADA5-AC481F7D390B}"/>
                </a:ext>
              </a:extLst>
            </p:cNvPr>
            <p:cNvSpPr/>
            <p:nvPr/>
          </p:nvSpPr>
          <p:spPr>
            <a:xfrm rot="12056913">
              <a:off x="10955596" y="1154109"/>
              <a:ext cx="251202" cy="216553"/>
            </a:xfrm>
            <a:prstGeom prst="triangle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DE049BE-982A-43D6-AB05-D1E06CD33F9E}"/>
                </a:ext>
              </a:extLst>
            </p:cNvPr>
            <p:cNvSpPr/>
            <p:nvPr/>
          </p:nvSpPr>
          <p:spPr>
            <a:xfrm>
              <a:off x="9691612" y="193880"/>
              <a:ext cx="213463" cy="213463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A6131C-DD36-4A03-8131-40DD10838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4861" y="466136"/>
              <a:ext cx="346751" cy="688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126368-7C02-4545-87C3-C6E2DA6F0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7261" y="1008316"/>
              <a:ext cx="388703" cy="299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D178F1-0AF3-43C8-970F-D15B7AAA3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888" y="1262384"/>
              <a:ext cx="1291312" cy="251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0693" y="2881165"/>
            <a:ext cx="6123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Data Cleansing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10629" y="3586213"/>
            <a:ext cx="612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Preparing data for analysis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0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15F686-DE36-410C-8A93-DEE4B16BDD01}"/>
              </a:ext>
            </a:extLst>
          </p:cNvPr>
          <p:cNvSpPr txBox="1">
            <a:spLocks/>
          </p:cNvSpPr>
          <p:nvPr/>
        </p:nvSpPr>
        <p:spPr>
          <a:xfrm>
            <a:off x="3022291" y="788648"/>
            <a:ext cx="3790131" cy="12048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3600" dirty="0">
                <a:latin typeface="+mj-lt"/>
                <a:cs typeface="Arial" pitchFamily="34" charset="0"/>
              </a:rPr>
              <a:t>Raw Data</a:t>
            </a:r>
          </a:p>
        </p:txBody>
      </p:sp>
      <p:sp>
        <p:nvSpPr>
          <p:cNvPr id="11" name="직사각형 11">
            <a:extLst>
              <a:ext uri="{FF2B5EF4-FFF2-40B4-BE49-F238E27FC236}">
                <a16:creationId xmlns:a16="http://schemas.microsoft.com/office/drawing/2014/main" id="{6FE708FA-12A5-4147-B82D-340D486A9753}"/>
              </a:ext>
            </a:extLst>
          </p:cNvPr>
          <p:cNvSpPr/>
          <p:nvPr/>
        </p:nvSpPr>
        <p:spPr>
          <a:xfrm>
            <a:off x="3022291" y="1624170"/>
            <a:ext cx="5337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cs typeface="Arial" pitchFamily="34" charset="0"/>
              </a:rPr>
              <a:t>The raw data is available as a flat file with </a:t>
            </a:r>
            <a:r>
              <a:rPr lang="en-US" altLang="ko-KR" b="1" dirty="0">
                <a:cs typeface="Arial" pitchFamily="34" charset="0"/>
              </a:rPr>
              <a:t>89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dirty="0">
                <a:cs typeface="Arial" pitchFamily="34" charset="0"/>
              </a:rPr>
              <a:t>attributes.</a:t>
            </a:r>
            <a:endParaRPr lang="ko-KR" altLang="en-US" sz="1400" b="1" dirty="0"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3487C6-8BC7-43B1-8468-5E0BCE771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176" y="2429650"/>
            <a:ext cx="9151111" cy="27655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1">
            <a:extLst>
              <a:ext uri="{FF2B5EF4-FFF2-40B4-BE49-F238E27FC236}">
                <a16:creationId xmlns:a16="http://schemas.microsoft.com/office/drawing/2014/main" id="{951D5EB1-8575-4A21-8390-6C9E0D13AF35}"/>
              </a:ext>
            </a:extLst>
          </p:cNvPr>
          <p:cNvSpPr/>
          <p:nvPr/>
        </p:nvSpPr>
        <p:spPr>
          <a:xfrm>
            <a:off x="5180912" y="5477500"/>
            <a:ext cx="5337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i="1" dirty="0">
                <a:cs typeface="Arial" pitchFamily="34" charset="0"/>
              </a:rPr>
              <a:t>Sample of attributes and observations from the raw data</a:t>
            </a:r>
            <a:endParaRPr lang="ko-KR" altLang="en-US" sz="1400" b="1" i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67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15F686-DE36-410C-8A93-DEE4B16BDD01}"/>
              </a:ext>
            </a:extLst>
          </p:cNvPr>
          <p:cNvSpPr txBox="1">
            <a:spLocks/>
          </p:cNvSpPr>
          <p:nvPr/>
        </p:nvSpPr>
        <p:spPr>
          <a:xfrm>
            <a:off x="2826010" y="472250"/>
            <a:ext cx="5337728" cy="12048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3600" dirty="0">
                <a:latin typeface="+mj-lt"/>
                <a:cs typeface="Arial" pitchFamily="34" charset="0"/>
              </a:rPr>
              <a:t>Data Cleansing Steps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30FD8D-1FF9-485D-AFD5-9D9FD4466288}"/>
              </a:ext>
            </a:extLst>
          </p:cNvPr>
          <p:cNvGrpSpPr/>
          <p:nvPr/>
        </p:nvGrpSpPr>
        <p:grpSpPr>
          <a:xfrm>
            <a:off x="2182178" y="3132326"/>
            <a:ext cx="9519966" cy="1722056"/>
            <a:chOff x="769786" y="2854532"/>
            <a:chExt cx="11130811" cy="20134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9349378-34EE-4442-AC8C-F2CAA860CB46}"/>
                </a:ext>
              </a:extLst>
            </p:cNvPr>
            <p:cNvSpPr/>
            <p:nvPr/>
          </p:nvSpPr>
          <p:spPr>
            <a:xfrm>
              <a:off x="769786" y="2854532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19229 w 4356129"/>
                <a:gd name="connsiteY0" fmla="*/ 714391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119229" y="714391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644E1AD-F0C1-40F5-8624-B27527905C3F}"/>
                </a:ext>
              </a:extLst>
            </p:cNvPr>
            <p:cNvSpPr/>
            <p:nvPr/>
          </p:nvSpPr>
          <p:spPr>
            <a:xfrm>
              <a:off x="306580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D01B7B-1A8C-4F7B-A15D-AFB89920DF48}"/>
                </a:ext>
              </a:extLst>
            </p:cNvPr>
            <p:cNvSpPr/>
            <p:nvPr/>
          </p:nvSpPr>
          <p:spPr>
            <a:xfrm>
              <a:off x="5305137" y="2854532"/>
              <a:ext cx="4299438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264269"/>
                <a:gd name="connsiteY0" fmla="*/ 1169378 h 2013439"/>
                <a:gd name="connsiteX1" fmla="*/ 465992 w 4264269"/>
                <a:gd name="connsiteY1" fmla="*/ 2013439 h 2013439"/>
                <a:gd name="connsiteX2" fmla="*/ 1512277 w 4264269"/>
                <a:gd name="connsiteY2" fmla="*/ 1995854 h 2013439"/>
                <a:gd name="connsiteX3" fmla="*/ 2664069 w 4264269"/>
                <a:gd name="connsiteY3" fmla="*/ 0 h 2013439"/>
                <a:gd name="connsiteX4" fmla="*/ 3780692 w 4264269"/>
                <a:gd name="connsiteY4" fmla="*/ 8792 h 2013439"/>
                <a:gd name="connsiteX5" fmla="*/ 4264269 w 4264269"/>
                <a:gd name="connsiteY5" fmla="*/ 800100 h 2013439"/>
                <a:gd name="connsiteX0" fmla="*/ 0 w 4299438"/>
                <a:gd name="connsiteY0" fmla="*/ 1099040 h 2013439"/>
                <a:gd name="connsiteX1" fmla="*/ 501161 w 4299438"/>
                <a:gd name="connsiteY1" fmla="*/ 2013439 h 2013439"/>
                <a:gd name="connsiteX2" fmla="*/ 1547446 w 4299438"/>
                <a:gd name="connsiteY2" fmla="*/ 1995854 h 2013439"/>
                <a:gd name="connsiteX3" fmla="*/ 2699238 w 4299438"/>
                <a:gd name="connsiteY3" fmla="*/ 0 h 2013439"/>
                <a:gd name="connsiteX4" fmla="*/ 3815861 w 4299438"/>
                <a:gd name="connsiteY4" fmla="*/ 8792 h 2013439"/>
                <a:gd name="connsiteX5" fmla="*/ 4299438 w 4299438"/>
                <a:gd name="connsiteY5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438" h="2013439">
                  <a:moveTo>
                    <a:pt x="0" y="1099040"/>
                  </a:moveTo>
                  <a:lnTo>
                    <a:pt x="501161" y="2013439"/>
                  </a:lnTo>
                  <a:lnTo>
                    <a:pt x="1547446" y="1995854"/>
                  </a:lnTo>
                  <a:lnTo>
                    <a:pt x="2699238" y="0"/>
                  </a:lnTo>
                  <a:lnTo>
                    <a:pt x="3815861" y="8792"/>
                  </a:lnTo>
                  <a:lnTo>
                    <a:pt x="4299438" y="800100"/>
                  </a:lnTo>
                </a:path>
              </a:pathLst>
            </a:custGeom>
            <a:noFill/>
            <a:ln w="165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8CC81AE-D08B-4F6B-964F-F1B81A18CA9E}"/>
                </a:ext>
              </a:extLst>
            </p:cNvPr>
            <p:cNvSpPr/>
            <p:nvPr/>
          </p:nvSpPr>
          <p:spPr>
            <a:xfrm rot="10800000">
              <a:off x="7544468" y="2854533"/>
              <a:ext cx="4356129" cy="2013439"/>
            </a:xfrm>
            <a:custGeom>
              <a:avLst/>
              <a:gdLst>
                <a:gd name="connsiteX0" fmla="*/ 0 w 4387361"/>
                <a:gd name="connsiteY0" fmla="*/ 958362 h 2013439"/>
                <a:gd name="connsiteX1" fmla="*/ 589084 w 4387361"/>
                <a:gd name="connsiteY1" fmla="*/ 2013439 h 2013439"/>
                <a:gd name="connsiteX2" fmla="*/ 1635369 w 4387361"/>
                <a:gd name="connsiteY2" fmla="*/ 1995854 h 2013439"/>
                <a:gd name="connsiteX3" fmla="*/ 2787161 w 4387361"/>
                <a:gd name="connsiteY3" fmla="*/ 0 h 2013439"/>
                <a:gd name="connsiteX4" fmla="*/ 3903784 w 4387361"/>
                <a:gd name="connsiteY4" fmla="*/ 8792 h 2013439"/>
                <a:gd name="connsiteX5" fmla="*/ 4387361 w 4387361"/>
                <a:gd name="connsiteY5" fmla="*/ 800100 h 2013439"/>
                <a:gd name="connsiteX0" fmla="*/ 0 w 4387361"/>
                <a:gd name="connsiteY0" fmla="*/ 958362 h 2013439"/>
                <a:gd name="connsiteX1" fmla="*/ 8792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0 w 4387361"/>
                <a:gd name="connsiteY0" fmla="*/ 958362 h 2013439"/>
                <a:gd name="connsiteX1" fmla="*/ 17584 w 4387361"/>
                <a:gd name="connsiteY1" fmla="*/ 940777 h 2013439"/>
                <a:gd name="connsiteX2" fmla="*/ 589084 w 4387361"/>
                <a:gd name="connsiteY2" fmla="*/ 2013439 h 2013439"/>
                <a:gd name="connsiteX3" fmla="*/ 1635369 w 4387361"/>
                <a:gd name="connsiteY3" fmla="*/ 1995854 h 2013439"/>
                <a:gd name="connsiteX4" fmla="*/ 2787161 w 4387361"/>
                <a:gd name="connsiteY4" fmla="*/ 0 h 2013439"/>
                <a:gd name="connsiteX5" fmla="*/ 3903784 w 4387361"/>
                <a:gd name="connsiteY5" fmla="*/ 8792 h 2013439"/>
                <a:gd name="connsiteX6" fmla="*/ 4387361 w 4387361"/>
                <a:gd name="connsiteY6" fmla="*/ 800100 h 2013439"/>
                <a:gd name="connsiteX0" fmla="*/ 238312 w 4369777"/>
                <a:gd name="connsiteY0" fmla="*/ 504574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5858 w 4369777"/>
                <a:gd name="connsiteY0" fmla="*/ 0 h 2024068"/>
                <a:gd name="connsiteX1" fmla="*/ 0 w 4369777"/>
                <a:gd name="connsiteY1" fmla="*/ 951406 h 2024068"/>
                <a:gd name="connsiteX2" fmla="*/ 571500 w 4369777"/>
                <a:gd name="connsiteY2" fmla="*/ 2024068 h 2024068"/>
                <a:gd name="connsiteX3" fmla="*/ 1617785 w 4369777"/>
                <a:gd name="connsiteY3" fmla="*/ 2006483 h 2024068"/>
                <a:gd name="connsiteX4" fmla="*/ 2769577 w 4369777"/>
                <a:gd name="connsiteY4" fmla="*/ 10629 h 2024068"/>
                <a:gd name="connsiteX5" fmla="*/ 3886200 w 4369777"/>
                <a:gd name="connsiteY5" fmla="*/ 19421 h 2024068"/>
                <a:gd name="connsiteX6" fmla="*/ 4369777 w 4369777"/>
                <a:gd name="connsiteY6" fmla="*/ 810729 h 2024068"/>
                <a:gd name="connsiteX0" fmla="*/ 562446 w 4369777"/>
                <a:gd name="connsiteY0" fmla="*/ 6431 h 2013439"/>
                <a:gd name="connsiteX1" fmla="*/ 0 w 4369777"/>
                <a:gd name="connsiteY1" fmla="*/ 940777 h 2013439"/>
                <a:gd name="connsiteX2" fmla="*/ 571500 w 4369777"/>
                <a:gd name="connsiteY2" fmla="*/ 2013439 h 2013439"/>
                <a:gd name="connsiteX3" fmla="*/ 1617785 w 4369777"/>
                <a:gd name="connsiteY3" fmla="*/ 1995854 h 2013439"/>
                <a:gd name="connsiteX4" fmla="*/ 2769577 w 4369777"/>
                <a:gd name="connsiteY4" fmla="*/ 0 h 2013439"/>
                <a:gd name="connsiteX5" fmla="*/ 3886200 w 4369777"/>
                <a:gd name="connsiteY5" fmla="*/ 8792 h 2013439"/>
                <a:gd name="connsiteX6" fmla="*/ 4369777 w 4369777"/>
                <a:gd name="connsiteY6" fmla="*/ 800100 h 2013439"/>
                <a:gd name="connsiteX0" fmla="*/ 562446 w 4369777"/>
                <a:gd name="connsiteY0" fmla="*/ 6431 h 2013439"/>
                <a:gd name="connsiteX1" fmla="*/ 554047 w 4369777"/>
                <a:gd name="connsiteY1" fmla="*/ 3281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562446 w 4369777"/>
                <a:gd name="connsiteY0" fmla="*/ 85037 h 2092045"/>
                <a:gd name="connsiteX1" fmla="*/ 670053 w 4369777"/>
                <a:gd name="connsiteY1" fmla="*/ 0 h 2092045"/>
                <a:gd name="connsiteX2" fmla="*/ 0 w 4369777"/>
                <a:gd name="connsiteY2" fmla="*/ 1019383 h 2092045"/>
                <a:gd name="connsiteX3" fmla="*/ 571500 w 4369777"/>
                <a:gd name="connsiteY3" fmla="*/ 2092045 h 2092045"/>
                <a:gd name="connsiteX4" fmla="*/ 1617785 w 4369777"/>
                <a:gd name="connsiteY4" fmla="*/ 2074460 h 2092045"/>
                <a:gd name="connsiteX5" fmla="*/ 2769577 w 4369777"/>
                <a:gd name="connsiteY5" fmla="*/ 78606 h 2092045"/>
                <a:gd name="connsiteX6" fmla="*/ 3886200 w 4369777"/>
                <a:gd name="connsiteY6" fmla="*/ 87398 h 2092045"/>
                <a:gd name="connsiteX7" fmla="*/ 4369777 w 4369777"/>
                <a:gd name="connsiteY7" fmla="*/ 878706 h 2092045"/>
                <a:gd name="connsiteX0" fmla="*/ 562446 w 4369777"/>
                <a:gd name="connsiteY0" fmla="*/ 6431 h 2013439"/>
                <a:gd name="connsiteX1" fmla="*/ 608638 w 4369777"/>
                <a:gd name="connsiteY1" fmla="*/ 112463 h 2013439"/>
                <a:gd name="connsiteX2" fmla="*/ 0 w 4369777"/>
                <a:gd name="connsiteY2" fmla="*/ 940777 h 2013439"/>
                <a:gd name="connsiteX3" fmla="*/ 571500 w 4369777"/>
                <a:gd name="connsiteY3" fmla="*/ 2013439 h 2013439"/>
                <a:gd name="connsiteX4" fmla="*/ 1617785 w 4369777"/>
                <a:gd name="connsiteY4" fmla="*/ 1995854 h 2013439"/>
                <a:gd name="connsiteX5" fmla="*/ 2769577 w 4369777"/>
                <a:gd name="connsiteY5" fmla="*/ 0 h 2013439"/>
                <a:gd name="connsiteX6" fmla="*/ 3886200 w 4369777"/>
                <a:gd name="connsiteY6" fmla="*/ 8792 h 2013439"/>
                <a:gd name="connsiteX7" fmla="*/ 4369777 w 4369777"/>
                <a:gd name="connsiteY7" fmla="*/ 800100 h 2013439"/>
                <a:gd name="connsiteX0" fmla="*/ 1244834 w 4369777"/>
                <a:gd name="connsiteY0" fmla="*/ 0 h 2112778"/>
                <a:gd name="connsiteX1" fmla="*/ 608638 w 4369777"/>
                <a:gd name="connsiteY1" fmla="*/ 211802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08638 w 4369777"/>
                <a:gd name="connsiteY1" fmla="*/ 119680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615462 w 4369777"/>
                <a:gd name="connsiteY1" fmla="*/ 136739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77931 w 4369777"/>
                <a:gd name="connsiteY1" fmla="*/ 9238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44834 w 4369777"/>
                <a:gd name="connsiteY0" fmla="*/ 0 h 2112778"/>
                <a:gd name="connsiteX1" fmla="*/ 581343 w 4369777"/>
                <a:gd name="connsiteY1" fmla="*/ 109444 h 2112778"/>
                <a:gd name="connsiteX2" fmla="*/ 0 w 4369777"/>
                <a:gd name="connsiteY2" fmla="*/ 1040116 h 2112778"/>
                <a:gd name="connsiteX3" fmla="*/ 571500 w 4369777"/>
                <a:gd name="connsiteY3" fmla="*/ 2112778 h 2112778"/>
                <a:gd name="connsiteX4" fmla="*/ 1617785 w 4369777"/>
                <a:gd name="connsiteY4" fmla="*/ 2095193 h 2112778"/>
                <a:gd name="connsiteX5" fmla="*/ 2769577 w 4369777"/>
                <a:gd name="connsiteY5" fmla="*/ 99339 h 2112778"/>
                <a:gd name="connsiteX6" fmla="*/ 3886200 w 4369777"/>
                <a:gd name="connsiteY6" fmla="*/ 108131 h 2112778"/>
                <a:gd name="connsiteX7" fmla="*/ 4369777 w 4369777"/>
                <a:gd name="connsiteY7" fmla="*/ 899439 h 2112778"/>
                <a:gd name="connsiteX0" fmla="*/ 1234598 w 4359541"/>
                <a:gd name="connsiteY0" fmla="*/ 0 h 2112778"/>
                <a:gd name="connsiteX1" fmla="*/ 571107 w 4359541"/>
                <a:gd name="connsiteY1" fmla="*/ 109444 h 2112778"/>
                <a:gd name="connsiteX2" fmla="*/ 0 w 4359541"/>
                <a:gd name="connsiteY2" fmla="*/ 1053764 h 2112778"/>
                <a:gd name="connsiteX3" fmla="*/ 561264 w 4359541"/>
                <a:gd name="connsiteY3" fmla="*/ 2112778 h 2112778"/>
                <a:gd name="connsiteX4" fmla="*/ 1607549 w 4359541"/>
                <a:gd name="connsiteY4" fmla="*/ 2095193 h 2112778"/>
                <a:gd name="connsiteX5" fmla="*/ 2759341 w 4359541"/>
                <a:gd name="connsiteY5" fmla="*/ 99339 h 2112778"/>
                <a:gd name="connsiteX6" fmla="*/ 3875964 w 4359541"/>
                <a:gd name="connsiteY6" fmla="*/ 108131 h 2112778"/>
                <a:gd name="connsiteX7" fmla="*/ 4359541 w 4359541"/>
                <a:gd name="connsiteY7" fmla="*/ 899439 h 2112778"/>
                <a:gd name="connsiteX0" fmla="*/ 1231186 w 4356129"/>
                <a:gd name="connsiteY0" fmla="*/ 0 h 2112778"/>
                <a:gd name="connsiteX1" fmla="*/ 567695 w 4356129"/>
                <a:gd name="connsiteY1" fmla="*/ 109444 h 2112778"/>
                <a:gd name="connsiteX2" fmla="*/ 0 w 4356129"/>
                <a:gd name="connsiteY2" fmla="*/ 1064000 h 2112778"/>
                <a:gd name="connsiteX3" fmla="*/ 557852 w 4356129"/>
                <a:gd name="connsiteY3" fmla="*/ 2112778 h 2112778"/>
                <a:gd name="connsiteX4" fmla="*/ 1604137 w 4356129"/>
                <a:gd name="connsiteY4" fmla="*/ 2095193 h 2112778"/>
                <a:gd name="connsiteX5" fmla="*/ 2755929 w 4356129"/>
                <a:gd name="connsiteY5" fmla="*/ 99339 h 2112778"/>
                <a:gd name="connsiteX6" fmla="*/ 3872552 w 4356129"/>
                <a:gd name="connsiteY6" fmla="*/ 108131 h 2112778"/>
                <a:gd name="connsiteX7" fmla="*/ 4356129 w 4356129"/>
                <a:gd name="connsiteY7" fmla="*/ 899439 h 2112778"/>
                <a:gd name="connsiteX0" fmla="*/ 1592852 w 4356129"/>
                <a:gd name="connsiteY0" fmla="*/ 0 h 2047951"/>
                <a:gd name="connsiteX1" fmla="*/ 567695 w 4356129"/>
                <a:gd name="connsiteY1" fmla="*/ 44617 h 2047951"/>
                <a:gd name="connsiteX2" fmla="*/ 0 w 4356129"/>
                <a:gd name="connsiteY2" fmla="*/ 999173 h 2047951"/>
                <a:gd name="connsiteX3" fmla="*/ 557852 w 4356129"/>
                <a:gd name="connsiteY3" fmla="*/ 2047951 h 2047951"/>
                <a:gd name="connsiteX4" fmla="*/ 1604137 w 4356129"/>
                <a:gd name="connsiteY4" fmla="*/ 2030366 h 2047951"/>
                <a:gd name="connsiteX5" fmla="*/ 2755929 w 4356129"/>
                <a:gd name="connsiteY5" fmla="*/ 34512 h 2047951"/>
                <a:gd name="connsiteX6" fmla="*/ 3872552 w 4356129"/>
                <a:gd name="connsiteY6" fmla="*/ 43304 h 2047951"/>
                <a:gd name="connsiteX7" fmla="*/ 4356129 w 4356129"/>
                <a:gd name="connsiteY7" fmla="*/ 834612 h 2047951"/>
                <a:gd name="connsiteX0" fmla="*/ 1592852 w 4356129"/>
                <a:gd name="connsiteY0" fmla="*/ 6562 h 2054513"/>
                <a:gd name="connsiteX1" fmla="*/ 1584453 w 4356129"/>
                <a:gd name="connsiteY1" fmla="*/ 0 h 2054513"/>
                <a:gd name="connsiteX2" fmla="*/ 567695 w 4356129"/>
                <a:gd name="connsiteY2" fmla="*/ 51179 h 2054513"/>
                <a:gd name="connsiteX3" fmla="*/ 0 w 4356129"/>
                <a:gd name="connsiteY3" fmla="*/ 1005735 h 2054513"/>
                <a:gd name="connsiteX4" fmla="*/ 557852 w 4356129"/>
                <a:gd name="connsiteY4" fmla="*/ 2054513 h 2054513"/>
                <a:gd name="connsiteX5" fmla="*/ 1604137 w 4356129"/>
                <a:gd name="connsiteY5" fmla="*/ 2036928 h 2054513"/>
                <a:gd name="connsiteX6" fmla="*/ 2755929 w 4356129"/>
                <a:gd name="connsiteY6" fmla="*/ 41074 h 2054513"/>
                <a:gd name="connsiteX7" fmla="*/ 3872552 w 4356129"/>
                <a:gd name="connsiteY7" fmla="*/ 49866 h 2054513"/>
                <a:gd name="connsiteX8" fmla="*/ 4356129 w 4356129"/>
                <a:gd name="connsiteY8" fmla="*/ 841174 h 2054513"/>
                <a:gd name="connsiteX0" fmla="*/ 1592852 w 4356129"/>
                <a:gd name="connsiteY0" fmla="*/ 0 h 2047951"/>
                <a:gd name="connsiteX1" fmla="*/ 1857408 w 4356129"/>
                <a:gd name="connsiteY1" fmla="*/ 150388 h 2047951"/>
                <a:gd name="connsiteX2" fmla="*/ 567695 w 4356129"/>
                <a:gd name="connsiteY2" fmla="*/ 44617 h 2047951"/>
                <a:gd name="connsiteX3" fmla="*/ 0 w 4356129"/>
                <a:gd name="connsiteY3" fmla="*/ 999173 h 2047951"/>
                <a:gd name="connsiteX4" fmla="*/ 557852 w 4356129"/>
                <a:gd name="connsiteY4" fmla="*/ 2047951 h 2047951"/>
                <a:gd name="connsiteX5" fmla="*/ 1604137 w 4356129"/>
                <a:gd name="connsiteY5" fmla="*/ 2030366 h 2047951"/>
                <a:gd name="connsiteX6" fmla="*/ 2755929 w 4356129"/>
                <a:gd name="connsiteY6" fmla="*/ 34512 h 2047951"/>
                <a:gd name="connsiteX7" fmla="*/ 3872552 w 4356129"/>
                <a:gd name="connsiteY7" fmla="*/ 43304 h 2047951"/>
                <a:gd name="connsiteX8" fmla="*/ 4356129 w 4356129"/>
                <a:gd name="connsiteY8" fmla="*/ 834612 h 2047951"/>
                <a:gd name="connsiteX0" fmla="*/ 1592852 w 4356129"/>
                <a:gd name="connsiteY0" fmla="*/ 3044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2646 w 4356129"/>
                <a:gd name="connsiteY0" fmla="*/ 83225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5823 w 4356129"/>
                <a:gd name="connsiteY0" fmla="*/ 85272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73195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59235 w 4356129"/>
                <a:gd name="connsiteY0" fmla="*/ 849311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69783 h 2078396"/>
                <a:gd name="connsiteX1" fmla="*/ 1563981 w 4356129"/>
                <a:gd name="connsiteY1" fmla="*/ 0 h 2078396"/>
                <a:gd name="connsiteX2" fmla="*/ 567695 w 4356129"/>
                <a:gd name="connsiteY2" fmla="*/ 75062 h 2078396"/>
                <a:gd name="connsiteX3" fmla="*/ 0 w 4356129"/>
                <a:gd name="connsiteY3" fmla="*/ 1029618 h 2078396"/>
                <a:gd name="connsiteX4" fmla="*/ 557852 w 4356129"/>
                <a:gd name="connsiteY4" fmla="*/ 2078396 h 2078396"/>
                <a:gd name="connsiteX5" fmla="*/ 1604137 w 4356129"/>
                <a:gd name="connsiteY5" fmla="*/ 2060811 h 2078396"/>
                <a:gd name="connsiteX6" fmla="*/ 2755929 w 4356129"/>
                <a:gd name="connsiteY6" fmla="*/ 64957 h 2078396"/>
                <a:gd name="connsiteX7" fmla="*/ 3872552 w 4356129"/>
                <a:gd name="connsiteY7" fmla="*/ 73749 h 2078396"/>
                <a:gd name="connsiteX8" fmla="*/ 4356129 w 4356129"/>
                <a:gd name="connsiteY8" fmla="*/ 865057 h 2078396"/>
                <a:gd name="connsiteX0" fmla="*/ 2169471 w 4356129"/>
                <a:gd name="connsiteY0" fmla="*/ 825428 h 2034041"/>
                <a:gd name="connsiteX1" fmla="*/ 1693635 w 4356129"/>
                <a:gd name="connsiteY1" fmla="*/ 0 h 2034041"/>
                <a:gd name="connsiteX2" fmla="*/ 567695 w 4356129"/>
                <a:gd name="connsiteY2" fmla="*/ 30707 h 2034041"/>
                <a:gd name="connsiteX3" fmla="*/ 0 w 4356129"/>
                <a:gd name="connsiteY3" fmla="*/ 985263 h 2034041"/>
                <a:gd name="connsiteX4" fmla="*/ 557852 w 4356129"/>
                <a:gd name="connsiteY4" fmla="*/ 2034041 h 2034041"/>
                <a:gd name="connsiteX5" fmla="*/ 1604137 w 4356129"/>
                <a:gd name="connsiteY5" fmla="*/ 2016456 h 2034041"/>
                <a:gd name="connsiteX6" fmla="*/ 2755929 w 4356129"/>
                <a:gd name="connsiteY6" fmla="*/ 20602 h 2034041"/>
                <a:gd name="connsiteX7" fmla="*/ 3872552 w 4356129"/>
                <a:gd name="connsiteY7" fmla="*/ 29394 h 2034041"/>
                <a:gd name="connsiteX8" fmla="*/ 4356129 w 4356129"/>
                <a:gd name="connsiteY8" fmla="*/ 820702 h 2034041"/>
                <a:gd name="connsiteX0" fmla="*/ 2169471 w 4356129"/>
                <a:gd name="connsiteY0" fmla="*/ 804826 h 2013439"/>
                <a:gd name="connsiteX1" fmla="*/ 1693635 w 4356129"/>
                <a:gd name="connsiteY1" fmla="*/ 16930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90223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169471 w 4356129"/>
                <a:gd name="connsiteY0" fmla="*/ 804826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  <a:gd name="connsiteX0" fmla="*/ 2068988 w 4356129"/>
                <a:gd name="connsiteY0" fmla="*/ 754584 h 2013439"/>
                <a:gd name="connsiteX1" fmla="*/ 1679987 w 4356129"/>
                <a:gd name="connsiteY1" fmla="*/ 13518 h 2013439"/>
                <a:gd name="connsiteX2" fmla="*/ 567695 w 4356129"/>
                <a:gd name="connsiteY2" fmla="*/ 10105 h 2013439"/>
                <a:gd name="connsiteX3" fmla="*/ 0 w 4356129"/>
                <a:gd name="connsiteY3" fmla="*/ 964661 h 2013439"/>
                <a:gd name="connsiteX4" fmla="*/ 557852 w 4356129"/>
                <a:gd name="connsiteY4" fmla="*/ 2013439 h 2013439"/>
                <a:gd name="connsiteX5" fmla="*/ 1604137 w 4356129"/>
                <a:gd name="connsiteY5" fmla="*/ 1995854 h 2013439"/>
                <a:gd name="connsiteX6" fmla="*/ 2755929 w 4356129"/>
                <a:gd name="connsiteY6" fmla="*/ 0 h 2013439"/>
                <a:gd name="connsiteX7" fmla="*/ 3872552 w 4356129"/>
                <a:gd name="connsiteY7" fmla="*/ 8792 h 2013439"/>
                <a:gd name="connsiteX8" fmla="*/ 4356129 w 4356129"/>
                <a:gd name="connsiteY8" fmla="*/ 800100 h 201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56129" h="2013439">
                  <a:moveTo>
                    <a:pt x="2068988" y="754584"/>
                  </a:moveTo>
                  <a:lnTo>
                    <a:pt x="1679987" y="13518"/>
                  </a:lnTo>
                  <a:lnTo>
                    <a:pt x="567695" y="10105"/>
                  </a:lnTo>
                  <a:lnTo>
                    <a:pt x="0" y="964661"/>
                  </a:lnTo>
                  <a:lnTo>
                    <a:pt x="557852" y="2013439"/>
                  </a:lnTo>
                  <a:lnTo>
                    <a:pt x="1604137" y="1995854"/>
                  </a:lnTo>
                  <a:lnTo>
                    <a:pt x="2755929" y="0"/>
                  </a:lnTo>
                  <a:lnTo>
                    <a:pt x="3872552" y="8792"/>
                  </a:lnTo>
                  <a:lnTo>
                    <a:pt x="4356129" y="800100"/>
                  </a:lnTo>
                </a:path>
              </a:pathLst>
            </a:custGeom>
            <a:noFill/>
            <a:ln w="165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CA92CF-5102-47B7-AE54-69CDEF796EEB}"/>
              </a:ext>
            </a:extLst>
          </p:cNvPr>
          <p:cNvGrpSpPr/>
          <p:nvPr/>
        </p:nvGrpSpPr>
        <p:grpSpPr>
          <a:xfrm>
            <a:off x="2048891" y="1673284"/>
            <a:ext cx="1979046" cy="1066574"/>
            <a:chOff x="662404" y="4528714"/>
            <a:chExt cx="1728192" cy="10665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679015-33EA-434C-9189-BD7E5266D057}"/>
                </a:ext>
              </a:extLst>
            </p:cNvPr>
            <p:cNvSpPr txBox="1"/>
            <p:nvPr/>
          </p:nvSpPr>
          <p:spPr>
            <a:xfrm>
              <a:off x="662404" y="4528714"/>
              <a:ext cx="172819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Remove redundant columns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8B83E0-A7CA-4EB6-84CB-FD20876BAE7A}"/>
                </a:ext>
              </a:extLst>
            </p:cNvPr>
            <p:cNvSpPr txBox="1"/>
            <p:nvPr/>
          </p:nvSpPr>
          <p:spPr>
            <a:xfrm>
              <a:off x="662404" y="4948957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Columns without any analytic significance (e.g. URL) are removed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12AD46-C168-4D98-B574-4302237F88A1}"/>
              </a:ext>
            </a:extLst>
          </p:cNvPr>
          <p:cNvGrpSpPr/>
          <p:nvPr/>
        </p:nvGrpSpPr>
        <p:grpSpPr>
          <a:xfrm>
            <a:off x="7899788" y="5051710"/>
            <a:ext cx="1979046" cy="958853"/>
            <a:chOff x="5202982" y="2341496"/>
            <a:chExt cx="1728192" cy="95885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72FBF1-A323-4E56-9829-CEF67F4C556B}"/>
                </a:ext>
              </a:extLst>
            </p:cNvPr>
            <p:cNvSpPr txBox="1"/>
            <p:nvPr/>
          </p:nvSpPr>
          <p:spPr>
            <a:xfrm>
              <a:off x="5202982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Unit</a:t>
              </a:r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conversion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4CDC91-3BFA-407A-B879-0EFA4BECB84D}"/>
                </a:ext>
              </a:extLst>
            </p:cNvPr>
            <p:cNvSpPr txBox="1"/>
            <p:nvPr/>
          </p:nvSpPr>
          <p:spPr>
            <a:xfrm>
              <a:off x="5202982" y="2654018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Height and weight is converted to respective uniform units.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5BB0F2-6BA7-4FE3-921B-83B9FDFC424E}"/>
              </a:ext>
            </a:extLst>
          </p:cNvPr>
          <p:cNvGrpSpPr/>
          <p:nvPr/>
        </p:nvGrpSpPr>
        <p:grpSpPr>
          <a:xfrm>
            <a:off x="4025296" y="5119489"/>
            <a:ext cx="1979046" cy="1143519"/>
            <a:chOff x="2175930" y="2341496"/>
            <a:chExt cx="1728192" cy="11435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832CAF-31D5-4C62-A307-F7D8DED5ABFC}"/>
                </a:ext>
              </a:extLst>
            </p:cNvPr>
            <p:cNvSpPr txBox="1"/>
            <p:nvPr/>
          </p:nvSpPr>
          <p:spPr>
            <a:xfrm>
              <a:off x="2175930" y="2341496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Handle null values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BDA56A-BEDD-44E9-BA3C-BC52BC72DD1E}"/>
                </a:ext>
              </a:extLst>
            </p:cNvPr>
            <p:cNvSpPr txBox="1"/>
            <p:nvPr/>
          </p:nvSpPr>
          <p:spPr>
            <a:xfrm>
              <a:off x="2175930" y="2654018"/>
              <a:ext cx="17281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Fill as much null values as possible using mean (continuous) or mode (categorical).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836FAD-1394-4980-80E7-B19A690EEAD0}"/>
              </a:ext>
            </a:extLst>
          </p:cNvPr>
          <p:cNvGrpSpPr/>
          <p:nvPr/>
        </p:nvGrpSpPr>
        <p:grpSpPr>
          <a:xfrm>
            <a:off x="5844100" y="1673284"/>
            <a:ext cx="1979046" cy="1066574"/>
            <a:chOff x="3689456" y="4528714"/>
            <a:chExt cx="1728192" cy="106657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2C1885-B1BE-4B38-803F-2FE348B58CEB}"/>
                </a:ext>
              </a:extLst>
            </p:cNvPr>
            <p:cNvSpPr txBox="1"/>
            <p:nvPr/>
          </p:nvSpPr>
          <p:spPr>
            <a:xfrm>
              <a:off x="3689456" y="4528714"/>
              <a:ext cx="172819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Create new columns as needed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F0244A-6BCD-42CD-911A-7CD7EA3D243A}"/>
                </a:ext>
              </a:extLst>
            </p:cNvPr>
            <p:cNvSpPr txBox="1"/>
            <p:nvPr/>
          </p:nvSpPr>
          <p:spPr>
            <a:xfrm>
              <a:off x="3689456" y="4948957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One field is split into multiple to create meaningful attributes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B0AC07-2CE7-432F-B0B5-9410F1EB5668}"/>
              </a:ext>
            </a:extLst>
          </p:cNvPr>
          <p:cNvGrpSpPr/>
          <p:nvPr/>
        </p:nvGrpSpPr>
        <p:grpSpPr>
          <a:xfrm>
            <a:off x="9723098" y="1673284"/>
            <a:ext cx="1979046" cy="1066574"/>
            <a:chOff x="6716509" y="4528714"/>
            <a:chExt cx="1728192" cy="106657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09C2D7-D0A6-4A7D-A9B1-7FBDEDAAC0F1}"/>
                </a:ext>
              </a:extLst>
            </p:cNvPr>
            <p:cNvSpPr txBox="1"/>
            <p:nvPr/>
          </p:nvSpPr>
          <p:spPr>
            <a:xfrm>
              <a:off x="6716509" y="4528714"/>
              <a:ext cx="1728192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Currency standardization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77EC92-9EAB-4531-9EFD-218083283E9A}"/>
                </a:ext>
              </a:extLst>
            </p:cNvPr>
            <p:cNvSpPr txBox="1"/>
            <p:nvPr/>
          </p:nvSpPr>
          <p:spPr>
            <a:xfrm>
              <a:off x="6716509" y="4948957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 currency fields are standardized to thousands of Euro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3F16830-761E-46CD-A95C-C1E4AF1DE9AF}"/>
              </a:ext>
            </a:extLst>
          </p:cNvPr>
          <p:cNvSpPr txBox="1"/>
          <p:nvPr/>
        </p:nvSpPr>
        <p:spPr>
          <a:xfrm>
            <a:off x="2453599" y="3651726"/>
            <a:ext cx="1348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endParaRPr lang="ko-KR" altLang="en-US" sz="4400" b="1" dirty="0">
              <a:solidFill>
                <a:schemeClr val="accent6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9BDD5B-529B-41EE-9819-FBFEA26872D3}"/>
              </a:ext>
            </a:extLst>
          </p:cNvPr>
          <p:cNvSpPr txBox="1"/>
          <p:nvPr/>
        </p:nvSpPr>
        <p:spPr>
          <a:xfrm>
            <a:off x="4340665" y="3608632"/>
            <a:ext cx="1348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endParaRPr lang="ko-KR" altLang="en-US" sz="4400" b="1" dirty="0">
              <a:solidFill>
                <a:schemeClr val="accent6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1E1822-91C5-47AA-B7DA-5188A78578F1}"/>
              </a:ext>
            </a:extLst>
          </p:cNvPr>
          <p:cNvSpPr txBox="1"/>
          <p:nvPr/>
        </p:nvSpPr>
        <p:spPr>
          <a:xfrm>
            <a:off x="8130863" y="3608631"/>
            <a:ext cx="1348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itchFamily="34" charset="0"/>
              </a:rPr>
              <a:t>4</a:t>
            </a:r>
            <a:endParaRPr lang="ko-KR" altLang="en-US" sz="4400" b="1" dirty="0">
              <a:solidFill>
                <a:schemeClr val="accent6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D80591-145A-43C3-A5D5-A3FBF14C1E74}"/>
              </a:ext>
            </a:extLst>
          </p:cNvPr>
          <p:cNvSpPr txBox="1"/>
          <p:nvPr/>
        </p:nvSpPr>
        <p:spPr>
          <a:xfrm>
            <a:off x="6298816" y="3645852"/>
            <a:ext cx="1348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itchFamily="34" charset="0"/>
              </a:rPr>
              <a:t>3</a:t>
            </a:r>
            <a:endParaRPr lang="ko-KR" altLang="en-US" sz="4400" b="1" dirty="0">
              <a:solidFill>
                <a:schemeClr val="accent6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E5460-687D-4768-B1B6-66A8A4F8AA95}"/>
              </a:ext>
            </a:extLst>
          </p:cNvPr>
          <p:cNvSpPr txBox="1"/>
          <p:nvPr/>
        </p:nvSpPr>
        <p:spPr>
          <a:xfrm>
            <a:off x="10080800" y="3608631"/>
            <a:ext cx="1348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itchFamily="34" charset="0"/>
              </a:rPr>
              <a:t>5</a:t>
            </a:r>
            <a:endParaRPr lang="ko-KR" altLang="en-US" sz="4400" b="1" dirty="0">
              <a:solidFill>
                <a:schemeClr val="accent6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Slide4">
            <a:hlinkClick r:id="" action="ppaction://media"/>
            <a:extLst>
              <a:ext uri="{FF2B5EF4-FFF2-40B4-BE49-F238E27FC236}">
                <a16:creationId xmlns:a16="http://schemas.microsoft.com/office/drawing/2014/main" id="{FDA52BD8-F5CB-4777-98D8-480768891D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67666" y="3360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938CE6B1-D855-4277-8967-4A72B4D411B2}"/>
              </a:ext>
            </a:extLst>
          </p:cNvPr>
          <p:cNvGrpSpPr/>
          <p:nvPr/>
        </p:nvGrpSpPr>
        <p:grpSpPr>
          <a:xfrm>
            <a:off x="-10831" y="2304805"/>
            <a:ext cx="12192138" cy="2425819"/>
            <a:chOff x="-10831" y="2304805"/>
            <a:chExt cx="12192138" cy="242581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8C4BA08-0756-4562-B6BB-3567581436BE}"/>
                </a:ext>
              </a:extLst>
            </p:cNvPr>
            <p:cNvSpPr/>
            <p:nvPr/>
          </p:nvSpPr>
          <p:spPr>
            <a:xfrm>
              <a:off x="-10693" y="2304805"/>
              <a:ext cx="12192000" cy="24074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5C7A16F-38B0-4F66-85B0-E66B0FE6E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5400000">
              <a:off x="487423" y="1806551"/>
              <a:ext cx="2407420" cy="3403927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45912D-E0AA-4CE9-AACD-295281AF5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12" t="-23894" b="39658"/>
            <a:stretch/>
          </p:blipFill>
          <p:spPr>
            <a:xfrm rot="16200000">
              <a:off x="9275634" y="1824950"/>
              <a:ext cx="2407420" cy="3403927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C1D0DAB-60B4-426F-81C5-3E773C258FCE}"/>
              </a:ext>
            </a:extLst>
          </p:cNvPr>
          <p:cNvGrpSpPr/>
          <p:nvPr/>
        </p:nvGrpSpPr>
        <p:grpSpPr>
          <a:xfrm>
            <a:off x="7114314" y="883069"/>
            <a:ext cx="4122687" cy="5212774"/>
            <a:chOff x="7523746" y="706607"/>
            <a:chExt cx="4122687" cy="521277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266C67-5069-4585-B7CA-10E95E9E4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"/>
                      </a14:imgEffect>
                      <a14:imgEffect>
                        <a14:brightnessContrast bright="20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883" y="706607"/>
              <a:ext cx="3788550" cy="4966615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A876E0-27A1-49E8-B893-C9D017CF4E1A}"/>
                </a:ext>
              </a:extLst>
            </p:cNvPr>
            <p:cNvGrpSpPr/>
            <p:nvPr/>
          </p:nvGrpSpPr>
          <p:grpSpPr>
            <a:xfrm>
              <a:off x="7523746" y="4789662"/>
              <a:ext cx="901291" cy="1129719"/>
              <a:chOff x="6846896" y="2302630"/>
              <a:chExt cx="2407391" cy="3017534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D2642CF-CB59-4934-B599-47E66CD1AA24}"/>
                  </a:ext>
                </a:extLst>
              </p:cNvPr>
              <p:cNvSpPr/>
              <p:nvPr/>
            </p:nvSpPr>
            <p:spPr>
              <a:xfrm>
                <a:off x="6858578" y="2310064"/>
                <a:ext cx="2376797" cy="235259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70F8613-9C3F-429B-9DB0-033AC5CD226C}"/>
                  </a:ext>
                </a:extLst>
              </p:cNvPr>
              <p:cNvSpPr/>
              <p:nvPr/>
            </p:nvSpPr>
            <p:spPr>
              <a:xfrm>
                <a:off x="7009298" y="5253489"/>
                <a:ext cx="76200" cy="66675"/>
              </a:xfrm>
              <a:custGeom>
                <a:avLst/>
                <a:gdLst>
                  <a:gd name="connsiteX0" fmla="*/ 63967 w 76200"/>
                  <a:gd name="connsiteY0" fmla="*/ 62413 h 66675"/>
                  <a:gd name="connsiteX1" fmla="*/ 8722 w 76200"/>
                  <a:gd name="connsiteY1" fmla="*/ 30980 h 66675"/>
                  <a:gd name="connsiteX2" fmla="*/ 7769 w 76200"/>
                  <a:gd name="connsiteY2" fmla="*/ 22408 h 66675"/>
                  <a:gd name="connsiteX3" fmla="*/ 43964 w 76200"/>
                  <a:gd name="connsiteY3" fmla="*/ 10978 h 66675"/>
                  <a:gd name="connsiteX4" fmla="*/ 71587 w 76200"/>
                  <a:gd name="connsiteY4" fmla="*/ 52888 h 66675"/>
                  <a:gd name="connsiteX5" fmla="*/ 63967 w 76200"/>
                  <a:gd name="connsiteY5" fmla="*/ 6241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66675">
                    <a:moveTo>
                      <a:pt x="63967" y="62413"/>
                    </a:moveTo>
                    <a:cubicBezTo>
                      <a:pt x="40154" y="61461"/>
                      <a:pt x="23009" y="48126"/>
                      <a:pt x="8722" y="30980"/>
                    </a:cubicBezTo>
                    <a:cubicBezTo>
                      <a:pt x="6817" y="29076"/>
                      <a:pt x="6817" y="25266"/>
                      <a:pt x="7769" y="22408"/>
                    </a:cubicBezTo>
                    <a:cubicBezTo>
                      <a:pt x="10627" y="9073"/>
                      <a:pt x="33487" y="2405"/>
                      <a:pt x="43964" y="10978"/>
                    </a:cubicBezTo>
                    <a:cubicBezTo>
                      <a:pt x="57299" y="22408"/>
                      <a:pt x="67777" y="35743"/>
                      <a:pt x="71587" y="52888"/>
                    </a:cubicBezTo>
                    <a:cubicBezTo>
                      <a:pt x="71587" y="58603"/>
                      <a:pt x="71587" y="63366"/>
                      <a:pt x="63967" y="62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2983772-7651-400C-90F5-E870CF6EB23C}"/>
                  </a:ext>
                </a:extLst>
              </p:cNvPr>
              <p:cNvSpPr/>
              <p:nvPr/>
            </p:nvSpPr>
            <p:spPr>
              <a:xfrm>
                <a:off x="7163010" y="3086576"/>
                <a:ext cx="533400" cy="219075"/>
              </a:xfrm>
              <a:custGeom>
                <a:avLst/>
                <a:gdLst>
                  <a:gd name="connsiteX0" fmla="*/ 82508 w 533400"/>
                  <a:gd name="connsiteY0" fmla="*/ 8096 h 219075"/>
                  <a:gd name="connsiteX1" fmla="*/ 132990 w 533400"/>
                  <a:gd name="connsiteY1" fmla="*/ 54769 h 219075"/>
                  <a:gd name="connsiteX2" fmla="*/ 449220 w 533400"/>
                  <a:gd name="connsiteY2" fmla="*/ 139541 h 219075"/>
                  <a:gd name="connsiteX3" fmla="*/ 516848 w 533400"/>
                  <a:gd name="connsiteY3" fmla="*/ 149066 h 219075"/>
                  <a:gd name="connsiteX4" fmla="*/ 516848 w 533400"/>
                  <a:gd name="connsiteY4" fmla="*/ 216694 h 219075"/>
                  <a:gd name="connsiteX5" fmla="*/ 441600 w 533400"/>
                  <a:gd name="connsiteY5" fmla="*/ 147161 h 219075"/>
                  <a:gd name="connsiteX6" fmla="*/ 129180 w 533400"/>
                  <a:gd name="connsiteY6" fmla="*/ 64294 h 219075"/>
                  <a:gd name="connsiteX7" fmla="*/ 58695 w 533400"/>
                  <a:gd name="connsiteY7" fmla="*/ 85249 h 219075"/>
                  <a:gd name="connsiteX8" fmla="*/ 23453 w 533400"/>
                  <a:gd name="connsiteY8" fmla="*/ 50006 h 219075"/>
                  <a:gd name="connsiteX9" fmla="*/ 56790 w 533400"/>
                  <a:gd name="connsiteY9" fmla="*/ 33814 h 219075"/>
                  <a:gd name="connsiteX10" fmla="*/ 78698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82508" y="8096"/>
                    </a:moveTo>
                    <a:cubicBezTo>
                      <a:pt x="82508" y="8096"/>
                      <a:pt x="93938" y="52864"/>
                      <a:pt x="132990" y="54769"/>
                    </a:cubicBezTo>
                    <a:cubicBezTo>
                      <a:pt x="172043" y="56674"/>
                      <a:pt x="347303" y="93821"/>
                      <a:pt x="449220" y="139541"/>
                    </a:cubicBezTo>
                    <a:cubicBezTo>
                      <a:pt x="449220" y="139541"/>
                      <a:pt x="488273" y="156686"/>
                      <a:pt x="516848" y="149066"/>
                    </a:cubicBezTo>
                    <a:cubicBezTo>
                      <a:pt x="545423" y="141446"/>
                      <a:pt x="516848" y="216694"/>
                      <a:pt x="516848" y="216694"/>
                    </a:cubicBezTo>
                    <a:cubicBezTo>
                      <a:pt x="516848" y="216694"/>
                      <a:pt x="527325" y="178594"/>
                      <a:pt x="441600" y="147161"/>
                    </a:cubicBezTo>
                    <a:cubicBezTo>
                      <a:pt x="367305" y="118586"/>
                      <a:pt x="278723" y="75724"/>
                      <a:pt x="129180" y="64294"/>
                    </a:cubicBezTo>
                    <a:cubicBezTo>
                      <a:pt x="109178" y="62389"/>
                      <a:pt x="82508" y="70009"/>
                      <a:pt x="58695" y="85249"/>
                    </a:cubicBezTo>
                    <a:cubicBezTo>
                      <a:pt x="-30840" y="141446"/>
                      <a:pt x="23453" y="50006"/>
                      <a:pt x="23453" y="50006"/>
                    </a:cubicBezTo>
                    <a:lnTo>
                      <a:pt x="56790" y="33814"/>
                    </a:lnTo>
                    <a:lnTo>
                      <a:pt x="78698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293BEE3-E7AB-455F-8BE6-6D2164ECFA60}"/>
                  </a:ext>
                </a:extLst>
              </p:cNvPr>
              <p:cNvSpPr/>
              <p:nvPr/>
            </p:nvSpPr>
            <p:spPr>
              <a:xfrm>
                <a:off x="8437254" y="3084671"/>
                <a:ext cx="533400" cy="219075"/>
              </a:xfrm>
              <a:custGeom>
                <a:avLst/>
                <a:gdLst>
                  <a:gd name="connsiteX0" fmla="*/ 454184 w 533400"/>
                  <a:gd name="connsiteY0" fmla="*/ 7144 h 219075"/>
                  <a:gd name="connsiteX1" fmla="*/ 403701 w 533400"/>
                  <a:gd name="connsiteY1" fmla="*/ 53816 h 219075"/>
                  <a:gd name="connsiteX2" fmla="*/ 87471 w 533400"/>
                  <a:gd name="connsiteY2" fmla="*/ 138589 h 219075"/>
                  <a:gd name="connsiteX3" fmla="*/ 19844 w 533400"/>
                  <a:gd name="connsiteY3" fmla="*/ 148114 h 219075"/>
                  <a:gd name="connsiteX4" fmla="*/ 19844 w 533400"/>
                  <a:gd name="connsiteY4" fmla="*/ 215741 h 219075"/>
                  <a:gd name="connsiteX5" fmla="*/ 95091 w 533400"/>
                  <a:gd name="connsiteY5" fmla="*/ 146209 h 219075"/>
                  <a:gd name="connsiteX6" fmla="*/ 406559 w 533400"/>
                  <a:gd name="connsiteY6" fmla="*/ 64294 h 219075"/>
                  <a:gd name="connsiteX7" fmla="*/ 477044 w 533400"/>
                  <a:gd name="connsiteY7" fmla="*/ 85249 h 219075"/>
                  <a:gd name="connsiteX8" fmla="*/ 512286 w 533400"/>
                  <a:gd name="connsiteY8" fmla="*/ 50006 h 219075"/>
                  <a:gd name="connsiteX9" fmla="*/ 478949 w 533400"/>
                  <a:gd name="connsiteY9" fmla="*/ 33814 h 219075"/>
                  <a:gd name="connsiteX10" fmla="*/ 457041 w 533400"/>
                  <a:gd name="connsiteY10" fmla="*/ 7144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3400" h="219075">
                    <a:moveTo>
                      <a:pt x="454184" y="7144"/>
                    </a:moveTo>
                    <a:cubicBezTo>
                      <a:pt x="454184" y="7144"/>
                      <a:pt x="442754" y="51911"/>
                      <a:pt x="403701" y="53816"/>
                    </a:cubicBezTo>
                    <a:cubicBezTo>
                      <a:pt x="364649" y="55721"/>
                      <a:pt x="189389" y="92869"/>
                      <a:pt x="87471" y="138589"/>
                    </a:cubicBezTo>
                    <a:cubicBezTo>
                      <a:pt x="87471" y="138589"/>
                      <a:pt x="48419" y="155734"/>
                      <a:pt x="19844" y="148114"/>
                    </a:cubicBezTo>
                    <a:cubicBezTo>
                      <a:pt x="-8731" y="140494"/>
                      <a:pt x="19844" y="215741"/>
                      <a:pt x="19844" y="215741"/>
                    </a:cubicBezTo>
                    <a:cubicBezTo>
                      <a:pt x="19844" y="215741"/>
                      <a:pt x="9366" y="177641"/>
                      <a:pt x="95091" y="146209"/>
                    </a:cubicBezTo>
                    <a:cubicBezTo>
                      <a:pt x="169386" y="118586"/>
                      <a:pt x="257969" y="75724"/>
                      <a:pt x="406559" y="64294"/>
                    </a:cubicBezTo>
                    <a:cubicBezTo>
                      <a:pt x="426561" y="62389"/>
                      <a:pt x="453231" y="70009"/>
                      <a:pt x="477044" y="85249"/>
                    </a:cubicBezTo>
                    <a:cubicBezTo>
                      <a:pt x="566579" y="141446"/>
                      <a:pt x="512286" y="50006"/>
                      <a:pt x="512286" y="50006"/>
                    </a:cubicBezTo>
                    <a:lnTo>
                      <a:pt x="478949" y="33814"/>
                    </a:lnTo>
                    <a:lnTo>
                      <a:pt x="457041" y="7144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AF312C8-48F9-4CAB-BF72-F71708DC6F15}"/>
                  </a:ext>
                </a:extLst>
              </p:cNvPr>
              <p:cNvSpPr/>
              <p:nvPr/>
            </p:nvSpPr>
            <p:spPr>
              <a:xfrm>
                <a:off x="6986914" y="3417981"/>
                <a:ext cx="295275" cy="638175"/>
              </a:xfrm>
              <a:custGeom>
                <a:avLst/>
                <a:gdLst>
                  <a:gd name="connsiteX0" fmla="*/ 48101 w 295275"/>
                  <a:gd name="connsiteY0" fmla="*/ 46261 h 638175"/>
                  <a:gd name="connsiteX1" fmla="*/ 38576 w 295275"/>
                  <a:gd name="connsiteY1" fmla="*/ 123413 h 638175"/>
                  <a:gd name="connsiteX2" fmla="*/ 177641 w 295275"/>
                  <a:gd name="connsiteY2" fmla="*/ 559658 h 638175"/>
                  <a:gd name="connsiteX3" fmla="*/ 296704 w 295275"/>
                  <a:gd name="connsiteY3" fmla="*/ 633953 h 638175"/>
                  <a:gd name="connsiteX4" fmla="*/ 183356 w 295275"/>
                  <a:gd name="connsiteY4" fmla="*/ 592043 h 638175"/>
                  <a:gd name="connsiteX5" fmla="*/ 120491 w 295275"/>
                  <a:gd name="connsiteY5" fmla="*/ 493936 h 638175"/>
                  <a:gd name="connsiteX6" fmla="*/ 25241 w 295275"/>
                  <a:gd name="connsiteY6" fmla="*/ 98648 h 638175"/>
                  <a:gd name="connsiteX7" fmla="*/ 7144 w 295275"/>
                  <a:gd name="connsiteY7" fmla="*/ 29116 h 638175"/>
                  <a:gd name="connsiteX8" fmla="*/ 29051 w 295275"/>
                  <a:gd name="connsiteY8" fmla="*/ 7208 h 638175"/>
                  <a:gd name="connsiteX9" fmla="*/ 48101 w 295275"/>
                  <a:gd name="connsiteY9" fmla="*/ 4626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48101" y="46261"/>
                    </a:moveTo>
                    <a:cubicBezTo>
                      <a:pt x="48101" y="46261"/>
                      <a:pt x="40481" y="56738"/>
                      <a:pt x="38576" y="123413"/>
                    </a:cubicBezTo>
                    <a:cubicBezTo>
                      <a:pt x="37624" y="191041"/>
                      <a:pt x="73819" y="462503"/>
                      <a:pt x="177641" y="559658"/>
                    </a:cubicBezTo>
                    <a:cubicBezTo>
                      <a:pt x="281464" y="656813"/>
                      <a:pt x="296704" y="633953"/>
                      <a:pt x="296704" y="633953"/>
                    </a:cubicBezTo>
                    <a:lnTo>
                      <a:pt x="183356" y="592043"/>
                    </a:lnTo>
                    <a:cubicBezTo>
                      <a:pt x="183356" y="592043"/>
                      <a:pt x="155734" y="556801"/>
                      <a:pt x="120491" y="493936"/>
                    </a:cubicBezTo>
                    <a:cubicBezTo>
                      <a:pt x="63341" y="390113"/>
                      <a:pt x="28099" y="206281"/>
                      <a:pt x="25241" y="98648"/>
                    </a:cubicBezTo>
                    <a:cubicBezTo>
                      <a:pt x="23336" y="-8984"/>
                      <a:pt x="7144" y="29116"/>
                      <a:pt x="7144" y="29116"/>
                    </a:cubicBezTo>
                    <a:cubicBezTo>
                      <a:pt x="7144" y="29116"/>
                      <a:pt x="25241" y="10066"/>
                      <a:pt x="29051" y="7208"/>
                    </a:cubicBezTo>
                    <a:cubicBezTo>
                      <a:pt x="33814" y="5303"/>
                      <a:pt x="48101" y="46261"/>
                      <a:pt x="48101" y="4626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1B68195-E0D6-46BE-9DA3-A3121FBE2352}"/>
                  </a:ext>
                </a:extLst>
              </p:cNvPr>
              <p:cNvSpPr/>
              <p:nvPr/>
            </p:nvSpPr>
            <p:spPr>
              <a:xfrm>
                <a:off x="8836669" y="3403739"/>
                <a:ext cx="295275" cy="638175"/>
              </a:xfrm>
              <a:custGeom>
                <a:avLst/>
                <a:gdLst>
                  <a:gd name="connsiteX0" fmla="*/ 243364 w 295275"/>
                  <a:gd name="connsiteY0" fmla="*/ 40501 h 638175"/>
                  <a:gd name="connsiteX1" fmla="*/ 256699 w 295275"/>
                  <a:gd name="connsiteY1" fmla="*/ 111938 h 638175"/>
                  <a:gd name="connsiteX2" fmla="*/ 125254 w 295275"/>
                  <a:gd name="connsiteY2" fmla="*/ 561518 h 638175"/>
                  <a:gd name="connsiteX3" fmla="*/ 7144 w 295275"/>
                  <a:gd name="connsiteY3" fmla="*/ 635813 h 638175"/>
                  <a:gd name="connsiteX4" fmla="*/ 120491 w 295275"/>
                  <a:gd name="connsiteY4" fmla="*/ 592951 h 638175"/>
                  <a:gd name="connsiteX5" fmla="*/ 183356 w 295275"/>
                  <a:gd name="connsiteY5" fmla="*/ 494843 h 638175"/>
                  <a:gd name="connsiteX6" fmla="*/ 270986 w 295275"/>
                  <a:gd name="connsiteY6" fmla="*/ 86221 h 638175"/>
                  <a:gd name="connsiteX7" fmla="*/ 295751 w 295275"/>
                  <a:gd name="connsiteY7" fmla="*/ 29071 h 638175"/>
                  <a:gd name="connsiteX8" fmla="*/ 273844 w 295275"/>
                  <a:gd name="connsiteY8" fmla="*/ 7163 h 638175"/>
                  <a:gd name="connsiteX9" fmla="*/ 243364 w 295275"/>
                  <a:gd name="connsiteY9" fmla="*/ 40501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5275" h="638175">
                    <a:moveTo>
                      <a:pt x="243364" y="40501"/>
                    </a:moveTo>
                    <a:cubicBezTo>
                      <a:pt x="243364" y="40501"/>
                      <a:pt x="255746" y="45263"/>
                      <a:pt x="256699" y="111938"/>
                    </a:cubicBezTo>
                    <a:cubicBezTo>
                      <a:pt x="257651" y="179566"/>
                      <a:pt x="229076" y="464363"/>
                      <a:pt x="125254" y="561518"/>
                    </a:cubicBezTo>
                    <a:cubicBezTo>
                      <a:pt x="21431" y="658673"/>
                      <a:pt x="7144" y="635813"/>
                      <a:pt x="7144" y="635813"/>
                    </a:cubicBezTo>
                    <a:lnTo>
                      <a:pt x="120491" y="592951"/>
                    </a:lnTo>
                    <a:cubicBezTo>
                      <a:pt x="120491" y="592951"/>
                      <a:pt x="148114" y="557708"/>
                      <a:pt x="183356" y="494843"/>
                    </a:cubicBezTo>
                    <a:cubicBezTo>
                      <a:pt x="240506" y="391021"/>
                      <a:pt x="268129" y="193853"/>
                      <a:pt x="270986" y="86221"/>
                    </a:cubicBezTo>
                    <a:cubicBezTo>
                      <a:pt x="272891" y="-21412"/>
                      <a:pt x="295751" y="29071"/>
                      <a:pt x="295751" y="29071"/>
                    </a:cubicBezTo>
                    <a:cubicBezTo>
                      <a:pt x="295751" y="29071"/>
                      <a:pt x="277654" y="10021"/>
                      <a:pt x="273844" y="7163"/>
                    </a:cubicBezTo>
                    <a:cubicBezTo>
                      <a:pt x="269081" y="6211"/>
                      <a:pt x="243364" y="40501"/>
                      <a:pt x="243364" y="4050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3E230E1-150C-4E60-B96C-D3E82D6EB53A}"/>
                  </a:ext>
                </a:extLst>
              </p:cNvPr>
              <p:cNvSpPr/>
              <p:nvPr/>
            </p:nvSpPr>
            <p:spPr>
              <a:xfrm>
                <a:off x="7480347" y="3667601"/>
                <a:ext cx="390525" cy="552450"/>
              </a:xfrm>
              <a:custGeom>
                <a:avLst/>
                <a:gdLst>
                  <a:gd name="connsiteX0" fmla="*/ 316668 w 390525"/>
                  <a:gd name="connsiteY0" fmla="*/ 13811 h 552450"/>
                  <a:gd name="connsiteX1" fmla="*/ 304285 w 390525"/>
                  <a:gd name="connsiteY1" fmla="*/ 88106 h 552450"/>
                  <a:gd name="connsiteX2" fmla="*/ 84258 w 390525"/>
                  <a:gd name="connsiteY2" fmla="*/ 420529 h 552450"/>
                  <a:gd name="connsiteX3" fmla="*/ 20440 w 390525"/>
                  <a:gd name="connsiteY3" fmla="*/ 437674 h 552450"/>
                  <a:gd name="connsiteX4" fmla="*/ 90925 w 390525"/>
                  <a:gd name="connsiteY4" fmla="*/ 523399 h 552450"/>
                  <a:gd name="connsiteX5" fmla="*/ 97593 w 390525"/>
                  <a:gd name="connsiteY5" fmla="*/ 550069 h 552450"/>
                  <a:gd name="connsiteX6" fmla="*/ 96640 w 390525"/>
                  <a:gd name="connsiteY6" fmla="*/ 422434 h 552450"/>
                  <a:gd name="connsiteX7" fmla="*/ 314763 w 390525"/>
                  <a:gd name="connsiteY7" fmla="*/ 91916 h 552450"/>
                  <a:gd name="connsiteX8" fmla="*/ 375723 w 390525"/>
                  <a:gd name="connsiteY8" fmla="*/ 48101 h 552450"/>
                  <a:gd name="connsiteX9" fmla="*/ 375723 w 390525"/>
                  <a:gd name="connsiteY9" fmla="*/ 7144 h 552450"/>
                  <a:gd name="connsiteX10" fmla="*/ 316668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316668" y="13811"/>
                    </a:moveTo>
                    <a:cubicBezTo>
                      <a:pt x="316668" y="13811"/>
                      <a:pt x="332860" y="38576"/>
                      <a:pt x="304285" y="88106"/>
                    </a:cubicBezTo>
                    <a:cubicBezTo>
                      <a:pt x="275710" y="137636"/>
                      <a:pt x="84258" y="420529"/>
                      <a:pt x="84258" y="420529"/>
                    </a:cubicBezTo>
                    <a:cubicBezTo>
                      <a:pt x="84258" y="420529"/>
                      <a:pt x="72828" y="438626"/>
                      <a:pt x="20440" y="437674"/>
                    </a:cubicBezTo>
                    <a:cubicBezTo>
                      <a:pt x="-31947" y="436721"/>
                      <a:pt x="87115" y="517684"/>
                      <a:pt x="90925" y="523399"/>
                    </a:cubicBezTo>
                    <a:cubicBezTo>
                      <a:pt x="95688" y="529114"/>
                      <a:pt x="97593" y="550069"/>
                      <a:pt x="97593" y="550069"/>
                    </a:cubicBezTo>
                    <a:cubicBezTo>
                      <a:pt x="97593" y="550069"/>
                      <a:pt x="76638" y="471011"/>
                      <a:pt x="96640" y="422434"/>
                    </a:cubicBezTo>
                    <a:cubicBezTo>
                      <a:pt x="116643" y="372904"/>
                      <a:pt x="314763" y="91916"/>
                      <a:pt x="314763" y="91916"/>
                    </a:cubicBezTo>
                    <a:cubicBezTo>
                      <a:pt x="314763" y="91916"/>
                      <a:pt x="338575" y="59531"/>
                      <a:pt x="375723" y="48101"/>
                    </a:cubicBezTo>
                    <a:cubicBezTo>
                      <a:pt x="411918" y="36671"/>
                      <a:pt x="375723" y="7144"/>
                      <a:pt x="375723" y="7144"/>
                    </a:cubicBezTo>
                    <a:lnTo>
                      <a:pt x="316668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4D8491F-7CBD-4A6A-BFE5-3C17419164F2}"/>
                  </a:ext>
                </a:extLst>
              </p:cNvPr>
              <p:cNvSpPr/>
              <p:nvPr/>
            </p:nvSpPr>
            <p:spPr>
              <a:xfrm>
                <a:off x="8236700" y="3652361"/>
                <a:ext cx="390525" cy="552450"/>
              </a:xfrm>
              <a:custGeom>
                <a:avLst/>
                <a:gdLst>
                  <a:gd name="connsiteX0" fmla="*/ 82285 w 390525"/>
                  <a:gd name="connsiteY0" fmla="*/ 13811 h 552450"/>
                  <a:gd name="connsiteX1" fmla="*/ 94668 w 390525"/>
                  <a:gd name="connsiteY1" fmla="*/ 88106 h 552450"/>
                  <a:gd name="connsiteX2" fmla="*/ 314695 w 390525"/>
                  <a:gd name="connsiteY2" fmla="*/ 420529 h 552450"/>
                  <a:gd name="connsiteX3" fmla="*/ 378513 w 390525"/>
                  <a:gd name="connsiteY3" fmla="*/ 437674 h 552450"/>
                  <a:gd name="connsiteX4" fmla="*/ 308028 w 390525"/>
                  <a:gd name="connsiteY4" fmla="*/ 523399 h 552450"/>
                  <a:gd name="connsiteX5" fmla="*/ 301360 w 390525"/>
                  <a:gd name="connsiteY5" fmla="*/ 550069 h 552450"/>
                  <a:gd name="connsiteX6" fmla="*/ 302313 w 390525"/>
                  <a:gd name="connsiteY6" fmla="*/ 422434 h 552450"/>
                  <a:gd name="connsiteX7" fmla="*/ 84190 w 390525"/>
                  <a:gd name="connsiteY7" fmla="*/ 91916 h 552450"/>
                  <a:gd name="connsiteX8" fmla="*/ 23230 w 390525"/>
                  <a:gd name="connsiteY8" fmla="*/ 48101 h 552450"/>
                  <a:gd name="connsiteX9" fmla="*/ 23230 w 390525"/>
                  <a:gd name="connsiteY9" fmla="*/ 7144 h 552450"/>
                  <a:gd name="connsiteX10" fmla="*/ 82285 w 390525"/>
                  <a:gd name="connsiteY10" fmla="*/ 13811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0525" h="552450">
                    <a:moveTo>
                      <a:pt x="82285" y="13811"/>
                    </a:moveTo>
                    <a:cubicBezTo>
                      <a:pt x="82285" y="13811"/>
                      <a:pt x="66093" y="38576"/>
                      <a:pt x="94668" y="88106"/>
                    </a:cubicBezTo>
                    <a:cubicBezTo>
                      <a:pt x="123243" y="137636"/>
                      <a:pt x="314695" y="420529"/>
                      <a:pt x="314695" y="420529"/>
                    </a:cubicBezTo>
                    <a:cubicBezTo>
                      <a:pt x="314695" y="420529"/>
                      <a:pt x="326125" y="438626"/>
                      <a:pt x="378513" y="437674"/>
                    </a:cubicBezTo>
                    <a:cubicBezTo>
                      <a:pt x="430900" y="436721"/>
                      <a:pt x="311838" y="517684"/>
                      <a:pt x="308028" y="523399"/>
                    </a:cubicBezTo>
                    <a:cubicBezTo>
                      <a:pt x="303265" y="529114"/>
                      <a:pt x="301360" y="550069"/>
                      <a:pt x="301360" y="550069"/>
                    </a:cubicBezTo>
                    <a:cubicBezTo>
                      <a:pt x="301360" y="550069"/>
                      <a:pt x="322315" y="471011"/>
                      <a:pt x="302313" y="422434"/>
                    </a:cubicBezTo>
                    <a:cubicBezTo>
                      <a:pt x="282310" y="372904"/>
                      <a:pt x="84190" y="91916"/>
                      <a:pt x="84190" y="91916"/>
                    </a:cubicBezTo>
                    <a:cubicBezTo>
                      <a:pt x="84190" y="91916"/>
                      <a:pt x="60378" y="59531"/>
                      <a:pt x="23230" y="48101"/>
                    </a:cubicBezTo>
                    <a:cubicBezTo>
                      <a:pt x="-12965" y="36671"/>
                      <a:pt x="23230" y="7144"/>
                      <a:pt x="23230" y="7144"/>
                    </a:cubicBezTo>
                    <a:lnTo>
                      <a:pt x="82285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67D8A25-681D-43A2-AD3F-AA688E547704}"/>
                  </a:ext>
                </a:extLst>
              </p:cNvPr>
              <p:cNvSpPr/>
              <p:nvPr/>
            </p:nvSpPr>
            <p:spPr>
              <a:xfrm>
                <a:off x="7773679" y="4406741"/>
                <a:ext cx="600075" cy="95250"/>
              </a:xfrm>
              <a:custGeom>
                <a:avLst/>
                <a:gdLst>
                  <a:gd name="connsiteX0" fmla="*/ 7144 w 600075"/>
                  <a:gd name="connsiteY0" fmla="*/ 30956 h 95250"/>
                  <a:gd name="connsiteX1" fmla="*/ 280511 w 600075"/>
                  <a:gd name="connsiteY1" fmla="*/ 89059 h 95250"/>
                  <a:gd name="connsiteX2" fmla="*/ 593884 w 600075"/>
                  <a:gd name="connsiteY2" fmla="*/ 7144 h 95250"/>
                  <a:gd name="connsiteX3" fmla="*/ 588169 w 600075"/>
                  <a:gd name="connsiteY3" fmla="*/ 34766 h 95250"/>
                  <a:gd name="connsiteX4" fmla="*/ 280511 w 600075"/>
                  <a:gd name="connsiteY4" fmla="*/ 94774 h 95250"/>
                  <a:gd name="connsiteX5" fmla="*/ 7144 w 600075"/>
                  <a:gd name="connsiteY5" fmla="*/ 45244 h 95250"/>
                  <a:gd name="connsiteX6" fmla="*/ 7144 w 600075"/>
                  <a:gd name="connsiteY6" fmla="*/ 3095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075" h="95250">
                    <a:moveTo>
                      <a:pt x="7144" y="30956"/>
                    </a:moveTo>
                    <a:cubicBezTo>
                      <a:pt x="7144" y="30956"/>
                      <a:pt x="31909" y="82391"/>
                      <a:pt x="280511" y="89059"/>
                    </a:cubicBezTo>
                    <a:cubicBezTo>
                      <a:pt x="529114" y="95726"/>
                      <a:pt x="593884" y="7144"/>
                      <a:pt x="593884" y="7144"/>
                    </a:cubicBezTo>
                    <a:lnTo>
                      <a:pt x="588169" y="34766"/>
                    </a:lnTo>
                    <a:cubicBezTo>
                      <a:pt x="588169" y="34766"/>
                      <a:pt x="519589" y="99536"/>
                      <a:pt x="280511" y="94774"/>
                    </a:cubicBezTo>
                    <a:cubicBezTo>
                      <a:pt x="52864" y="90011"/>
                      <a:pt x="7144" y="45244"/>
                      <a:pt x="7144" y="45244"/>
                    </a:cubicBezTo>
                    <a:lnTo>
                      <a:pt x="7144" y="3095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923C374-B0A1-4594-8F07-12BAB2B7708E}"/>
                  </a:ext>
                </a:extLst>
              </p:cNvPr>
              <p:cNvSpPr/>
              <p:nvPr/>
            </p:nvSpPr>
            <p:spPr>
              <a:xfrm>
                <a:off x="7213609" y="2436971"/>
                <a:ext cx="523875" cy="381000"/>
              </a:xfrm>
              <a:custGeom>
                <a:avLst/>
                <a:gdLst>
                  <a:gd name="connsiteX0" fmla="*/ 27146 w 523875"/>
                  <a:gd name="connsiteY0" fmla="*/ 362426 h 381000"/>
                  <a:gd name="connsiteX1" fmla="*/ 212884 w 523875"/>
                  <a:gd name="connsiteY1" fmla="*/ 131921 h 381000"/>
                  <a:gd name="connsiteX2" fmla="*/ 516731 w 523875"/>
                  <a:gd name="connsiteY2" fmla="*/ 17621 h 381000"/>
                  <a:gd name="connsiteX3" fmla="*/ 516731 w 523875"/>
                  <a:gd name="connsiteY3" fmla="*/ 7144 h 381000"/>
                  <a:gd name="connsiteX4" fmla="*/ 206216 w 523875"/>
                  <a:gd name="connsiteY4" fmla="*/ 130969 h 381000"/>
                  <a:gd name="connsiteX5" fmla="*/ 7144 w 523875"/>
                  <a:gd name="connsiteY5" fmla="*/ 359569 h 381000"/>
                  <a:gd name="connsiteX6" fmla="*/ 7144 w 523875"/>
                  <a:gd name="connsiteY6" fmla="*/ 383381 h 381000"/>
                  <a:gd name="connsiteX7" fmla="*/ 27146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27146" y="362426"/>
                    </a:moveTo>
                    <a:cubicBezTo>
                      <a:pt x="27146" y="362426"/>
                      <a:pt x="72866" y="230029"/>
                      <a:pt x="212884" y="131921"/>
                    </a:cubicBezTo>
                    <a:cubicBezTo>
                      <a:pt x="352901" y="33814"/>
                      <a:pt x="516731" y="17621"/>
                      <a:pt x="516731" y="17621"/>
                    </a:cubicBezTo>
                    <a:lnTo>
                      <a:pt x="516731" y="7144"/>
                    </a:lnTo>
                    <a:cubicBezTo>
                      <a:pt x="516731" y="7144"/>
                      <a:pt x="345281" y="27146"/>
                      <a:pt x="206216" y="130969"/>
                    </a:cubicBezTo>
                    <a:cubicBezTo>
                      <a:pt x="67151" y="235744"/>
                      <a:pt x="7144" y="359569"/>
                      <a:pt x="7144" y="359569"/>
                    </a:cubicBezTo>
                    <a:lnTo>
                      <a:pt x="7144" y="383381"/>
                    </a:lnTo>
                    <a:lnTo>
                      <a:pt x="27146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96549F1-3A33-4865-94AE-0E9DD8FACAC8}"/>
                  </a:ext>
                </a:extLst>
              </p:cNvPr>
              <p:cNvSpPr/>
              <p:nvPr/>
            </p:nvSpPr>
            <p:spPr>
              <a:xfrm>
                <a:off x="8363276" y="2424588"/>
                <a:ext cx="523875" cy="381000"/>
              </a:xfrm>
              <a:custGeom>
                <a:avLst/>
                <a:gdLst>
                  <a:gd name="connsiteX0" fmla="*/ 496729 w 523875"/>
                  <a:gd name="connsiteY0" fmla="*/ 362426 h 381000"/>
                  <a:gd name="connsiteX1" fmla="*/ 310991 w 523875"/>
                  <a:gd name="connsiteY1" fmla="*/ 131921 h 381000"/>
                  <a:gd name="connsiteX2" fmla="*/ 7144 w 523875"/>
                  <a:gd name="connsiteY2" fmla="*/ 17621 h 381000"/>
                  <a:gd name="connsiteX3" fmla="*/ 7144 w 523875"/>
                  <a:gd name="connsiteY3" fmla="*/ 7144 h 381000"/>
                  <a:gd name="connsiteX4" fmla="*/ 317659 w 523875"/>
                  <a:gd name="connsiteY4" fmla="*/ 130969 h 381000"/>
                  <a:gd name="connsiteX5" fmla="*/ 516731 w 523875"/>
                  <a:gd name="connsiteY5" fmla="*/ 359569 h 381000"/>
                  <a:gd name="connsiteX6" fmla="*/ 516731 w 523875"/>
                  <a:gd name="connsiteY6" fmla="*/ 383381 h 381000"/>
                  <a:gd name="connsiteX7" fmla="*/ 496729 w 523875"/>
                  <a:gd name="connsiteY7" fmla="*/ 36242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3875" h="381000">
                    <a:moveTo>
                      <a:pt x="496729" y="362426"/>
                    </a:moveTo>
                    <a:cubicBezTo>
                      <a:pt x="496729" y="362426"/>
                      <a:pt x="451009" y="230029"/>
                      <a:pt x="310991" y="131921"/>
                    </a:cubicBezTo>
                    <a:cubicBezTo>
                      <a:pt x="170974" y="33814"/>
                      <a:pt x="7144" y="17621"/>
                      <a:pt x="7144" y="17621"/>
                    </a:cubicBezTo>
                    <a:lnTo>
                      <a:pt x="7144" y="7144"/>
                    </a:lnTo>
                    <a:cubicBezTo>
                      <a:pt x="7144" y="7144"/>
                      <a:pt x="178594" y="27146"/>
                      <a:pt x="317659" y="130969"/>
                    </a:cubicBezTo>
                    <a:cubicBezTo>
                      <a:pt x="456724" y="235744"/>
                      <a:pt x="516731" y="359569"/>
                      <a:pt x="516731" y="359569"/>
                    </a:cubicBezTo>
                    <a:lnTo>
                      <a:pt x="516731" y="383381"/>
                    </a:lnTo>
                    <a:lnTo>
                      <a:pt x="496729" y="3624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0547854-5BD1-4303-9362-A64F9D309A7D}"/>
                  </a:ext>
                </a:extLst>
              </p:cNvPr>
              <p:cNvSpPr/>
              <p:nvPr/>
            </p:nvSpPr>
            <p:spPr>
              <a:xfrm>
                <a:off x="7997180" y="2522696"/>
                <a:ext cx="104775" cy="495300"/>
              </a:xfrm>
              <a:custGeom>
                <a:avLst/>
                <a:gdLst>
                  <a:gd name="connsiteX0" fmla="*/ 41770 w 104775"/>
                  <a:gd name="connsiteY0" fmla="*/ 30004 h 495300"/>
                  <a:gd name="connsiteX1" fmla="*/ 44628 w 104775"/>
                  <a:gd name="connsiteY1" fmla="*/ 30956 h 495300"/>
                  <a:gd name="connsiteX2" fmla="*/ 69393 w 104775"/>
                  <a:gd name="connsiteY2" fmla="*/ 72866 h 495300"/>
                  <a:gd name="connsiteX3" fmla="*/ 57963 w 104775"/>
                  <a:gd name="connsiteY3" fmla="*/ 428149 h 495300"/>
                  <a:gd name="connsiteX4" fmla="*/ 17958 w 104775"/>
                  <a:gd name="connsiteY4" fmla="*/ 478631 h 495300"/>
                  <a:gd name="connsiteX5" fmla="*/ 65583 w 104775"/>
                  <a:gd name="connsiteY5" fmla="*/ 488156 h 495300"/>
                  <a:gd name="connsiteX6" fmla="*/ 92253 w 104775"/>
                  <a:gd name="connsiteY6" fmla="*/ 474821 h 495300"/>
                  <a:gd name="connsiteX7" fmla="*/ 65583 w 104775"/>
                  <a:gd name="connsiteY7" fmla="*/ 427196 h 495300"/>
                  <a:gd name="connsiteX8" fmla="*/ 77965 w 104775"/>
                  <a:gd name="connsiteY8" fmla="*/ 68104 h 495300"/>
                  <a:gd name="connsiteX9" fmla="*/ 104635 w 104775"/>
                  <a:gd name="connsiteY9" fmla="*/ 13811 h 495300"/>
                  <a:gd name="connsiteX10" fmla="*/ 58915 w 104775"/>
                  <a:gd name="connsiteY10" fmla="*/ 7144 h 495300"/>
                  <a:gd name="connsiteX11" fmla="*/ 41770 w 104775"/>
                  <a:gd name="connsiteY11" fmla="*/ 3000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775" h="495300">
                    <a:moveTo>
                      <a:pt x="41770" y="30004"/>
                    </a:moveTo>
                    <a:cubicBezTo>
                      <a:pt x="41770" y="30004"/>
                      <a:pt x="42723" y="30004"/>
                      <a:pt x="44628" y="30956"/>
                    </a:cubicBezTo>
                    <a:cubicBezTo>
                      <a:pt x="51295" y="32861"/>
                      <a:pt x="67488" y="41434"/>
                      <a:pt x="69393" y="72866"/>
                    </a:cubicBezTo>
                    <a:cubicBezTo>
                      <a:pt x="72250" y="113824"/>
                      <a:pt x="57963" y="428149"/>
                      <a:pt x="57963" y="428149"/>
                    </a:cubicBezTo>
                    <a:cubicBezTo>
                      <a:pt x="57963" y="428149"/>
                      <a:pt x="57963" y="460534"/>
                      <a:pt x="17958" y="478631"/>
                    </a:cubicBezTo>
                    <a:cubicBezTo>
                      <a:pt x="-23000" y="495776"/>
                      <a:pt x="65583" y="488156"/>
                      <a:pt x="65583" y="488156"/>
                    </a:cubicBezTo>
                    <a:lnTo>
                      <a:pt x="92253" y="474821"/>
                    </a:lnTo>
                    <a:cubicBezTo>
                      <a:pt x="92253" y="474821"/>
                      <a:pt x="63678" y="445294"/>
                      <a:pt x="65583" y="427196"/>
                    </a:cubicBezTo>
                    <a:cubicBezTo>
                      <a:pt x="67488" y="410051"/>
                      <a:pt x="73203" y="101441"/>
                      <a:pt x="77965" y="68104"/>
                    </a:cubicBezTo>
                    <a:cubicBezTo>
                      <a:pt x="83680" y="21431"/>
                      <a:pt x="104635" y="13811"/>
                      <a:pt x="104635" y="13811"/>
                    </a:cubicBezTo>
                    <a:lnTo>
                      <a:pt x="58915" y="7144"/>
                    </a:lnTo>
                    <a:lnTo>
                      <a:pt x="41770" y="300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39FB5AE-4ED5-4CCD-9EBF-BE9687FC7CAD}"/>
                  </a:ext>
                </a:extLst>
              </p:cNvPr>
              <p:cNvSpPr/>
              <p:nvPr/>
            </p:nvSpPr>
            <p:spPr>
              <a:xfrm>
                <a:off x="7554604" y="4539138"/>
                <a:ext cx="76200" cy="95250"/>
              </a:xfrm>
              <a:custGeom>
                <a:avLst/>
                <a:gdLst>
                  <a:gd name="connsiteX0" fmla="*/ 7144 w 76200"/>
                  <a:gd name="connsiteY0" fmla="*/ 13811 h 95250"/>
                  <a:gd name="connsiteX1" fmla="*/ 18574 w 76200"/>
                  <a:gd name="connsiteY1" fmla="*/ 23336 h 95250"/>
                  <a:gd name="connsiteX2" fmla="*/ 71914 w 76200"/>
                  <a:gd name="connsiteY2" fmla="*/ 88106 h 95250"/>
                  <a:gd name="connsiteX3" fmla="*/ 24289 w 76200"/>
                  <a:gd name="connsiteY3" fmla="*/ 21431 h 95250"/>
                  <a:gd name="connsiteX4" fmla="*/ 19526 w 76200"/>
                  <a:gd name="connsiteY4" fmla="*/ 7144 h 95250"/>
                  <a:gd name="connsiteX5" fmla="*/ 714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44" y="13811"/>
                    </a:moveTo>
                    <a:cubicBezTo>
                      <a:pt x="7144" y="13811"/>
                      <a:pt x="13811" y="16669"/>
                      <a:pt x="18574" y="23336"/>
                    </a:cubicBezTo>
                    <a:cubicBezTo>
                      <a:pt x="23336" y="29051"/>
                      <a:pt x="48101" y="73819"/>
                      <a:pt x="71914" y="88106"/>
                    </a:cubicBezTo>
                    <a:cubicBezTo>
                      <a:pt x="71914" y="88106"/>
                      <a:pt x="40481" y="60484"/>
                      <a:pt x="24289" y="21431"/>
                    </a:cubicBezTo>
                    <a:lnTo>
                      <a:pt x="19526" y="7144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13D9C88-FC7C-468F-A6D2-E70D346161B3}"/>
                  </a:ext>
                </a:extLst>
              </p:cNvPr>
              <p:cNvSpPr/>
              <p:nvPr/>
            </p:nvSpPr>
            <p:spPr>
              <a:xfrm>
                <a:off x="8489959" y="4535328"/>
                <a:ext cx="76200" cy="95250"/>
              </a:xfrm>
              <a:custGeom>
                <a:avLst/>
                <a:gdLst>
                  <a:gd name="connsiteX0" fmla="*/ 71914 w 76200"/>
                  <a:gd name="connsiteY0" fmla="*/ 13811 h 95250"/>
                  <a:gd name="connsiteX1" fmla="*/ 60484 w 76200"/>
                  <a:gd name="connsiteY1" fmla="*/ 23336 h 95250"/>
                  <a:gd name="connsiteX2" fmla="*/ 7144 w 76200"/>
                  <a:gd name="connsiteY2" fmla="*/ 88106 h 95250"/>
                  <a:gd name="connsiteX3" fmla="*/ 54769 w 76200"/>
                  <a:gd name="connsiteY3" fmla="*/ 21431 h 95250"/>
                  <a:gd name="connsiteX4" fmla="*/ 59531 w 76200"/>
                  <a:gd name="connsiteY4" fmla="*/ 7144 h 95250"/>
                  <a:gd name="connsiteX5" fmla="*/ 71914 w 76200"/>
                  <a:gd name="connsiteY5" fmla="*/ 138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200" h="95250">
                    <a:moveTo>
                      <a:pt x="71914" y="13811"/>
                    </a:moveTo>
                    <a:cubicBezTo>
                      <a:pt x="71914" y="13811"/>
                      <a:pt x="65246" y="16669"/>
                      <a:pt x="60484" y="23336"/>
                    </a:cubicBezTo>
                    <a:cubicBezTo>
                      <a:pt x="55721" y="29051"/>
                      <a:pt x="30956" y="73819"/>
                      <a:pt x="7144" y="88106"/>
                    </a:cubicBezTo>
                    <a:cubicBezTo>
                      <a:pt x="7144" y="88106"/>
                      <a:pt x="38576" y="60484"/>
                      <a:pt x="54769" y="21431"/>
                    </a:cubicBezTo>
                    <a:lnTo>
                      <a:pt x="59531" y="7144"/>
                    </a:lnTo>
                    <a:lnTo>
                      <a:pt x="7191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7F62EF1-C6A8-49ED-8FBF-07AE0DCAB7DC}"/>
                  </a:ext>
                </a:extLst>
              </p:cNvPr>
              <p:cNvSpPr/>
              <p:nvPr/>
            </p:nvSpPr>
            <p:spPr>
              <a:xfrm>
                <a:off x="7075496" y="4203858"/>
                <a:ext cx="114300" cy="57150"/>
              </a:xfrm>
              <a:custGeom>
                <a:avLst/>
                <a:gdLst>
                  <a:gd name="connsiteX0" fmla="*/ 109061 w 114300"/>
                  <a:gd name="connsiteY0" fmla="*/ 48101 h 57150"/>
                  <a:gd name="connsiteX1" fmla="*/ 7144 w 114300"/>
                  <a:gd name="connsiteY1" fmla="*/ 7144 h 57150"/>
                  <a:gd name="connsiteX2" fmla="*/ 112871 w 114300"/>
                  <a:gd name="connsiteY2" fmla="*/ 55721 h 57150"/>
                  <a:gd name="connsiteX3" fmla="*/ 109061 w 114300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57150">
                    <a:moveTo>
                      <a:pt x="109061" y="48101"/>
                    </a:moveTo>
                    <a:cubicBezTo>
                      <a:pt x="109061" y="48101"/>
                      <a:pt x="47149" y="47149"/>
                      <a:pt x="7144" y="7144"/>
                    </a:cubicBezTo>
                    <a:cubicBezTo>
                      <a:pt x="7144" y="7144"/>
                      <a:pt x="38576" y="50006"/>
                      <a:pt x="112871" y="55721"/>
                    </a:cubicBezTo>
                    <a:lnTo>
                      <a:pt x="109061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77001D9-827D-4311-98D3-69E62A7B2167}"/>
                  </a:ext>
                </a:extLst>
              </p:cNvPr>
              <p:cNvSpPr/>
              <p:nvPr/>
            </p:nvSpPr>
            <p:spPr>
              <a:xfrm>
                <a:off x="8932871" y="4194333"/>
                <a:ext cx="104775" cy="57150"/>
              </a:xfrm>
              <a:custGeom>
                <a:avLst/>
                <a:gdLst>
                  <a:gd name="connsiteX0" fmla="*/ 10954 w 104775"/>
                  <a:gd name="connsiteY0" fmla="*/ 48101 h 57150"/>
                  <a:gd name="connsiteX1" fmla="*/ 97631 w 104775"/>
                  <a:gd name="connsiteY1" fmla="*/ 7144 h 57150"/>
                  <a:gd name="connsiteX2" fmla="*/ 7144 w 104775"/>
                  <a:gd name="connsiteY2" fmla="*/ 55721 h 57150"/>
                  <a:gd name="connsiteX3" fmla="*/ 10954 w 104775"/>
                  <a:gd name="connsiteY3" fmla="*/ 4810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57150">
                    <a:moveTo>
                      <a:pt x="10954" y="48101"/>
                    </a:moveTo>
                    <a:cubicBezTo>
                      <a:pt x="10954" y="48101"/>
                      <a:pt x="63341" y="47149"/>
                      <a:pt x="97631" y="7144"/>
                    </a:cubicBezTo>
                    <a:cubicBezTo>
                      <a:pt x="97631" y="7144"/>
                      <a:pt x="70961" y="50006"/>
                      <a:pt x="7144" y="55721"/>
                    </a:cubicBezTo>
                    <a:lnTo>
                      <a:pt x="10954" y="4810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32C663E-9F04-42FB-AA19-86222788D345}"/>
                  </a:ext>
                </a:extLst>
              </p:cNvPr>
              <p:cNvSpPr/>
              <p:nvPr/>
            </p:nvSpPr>
            <p:spPr>
              <a:xfrm>
                <a:off x="6846896" y="3349133"/>
                <a:ext cx="66675" cy="95250"/>
              </a:xfrm>
              <a:custGeom>
                <a:avLst/>
                <a:gdLst>
                  <a:gd name="connsiteX0" fmla="*/ 59531 w 66675"/>
                  <a:gd name="connsiteY0" fmla="*/ 16049 h 95250"/>
                  <a:gd name="connsiteX1" fmla="*/ 7144 w 66675"/>
                  <a:gd name="connsiteY1" fmla="*/ 93201 h 95250"/>
                  <a:gd name="connsiteX2" fmla="*/ 9049 w 66675"/>
                  <a:gd name="connsiteY2" fmla="*/ 64626 h 95250"/>
                  <a:gd name="connsiteX3" fmla="*/ 59531 w 66675"/>
                  <a:gd name="connsiteY3" fmla="*/ 9381 h 95250"/>
                  <a:gd name="connsiteX4" fmla="*/ 59531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59531" y="16049"/>
                    </a:moveTo>
                    <a:cubicBezTo>
                      <a:pt x="59531" y="16049"/>
                      <a:pt x="15716" y="57959"/>
                      <a:pt x="7144" y="93201"/>
                    </a:cubicBezTo>
                    <a:lnTo>
                      <a:pt x="9049" y="64626"/>
                    </a:lnTo>
                    <a:cubicBezTo>
                      <a:pt x="9049" y="64626"/>
                      <a:pt x="42386" y="17001"/>
                      <a:pt x="59531" y="9381"/>
                    </a:cubicBezTo>
                    <a:cubicBezTo>
                      <a:pt x="75724" y="1761"/>
                      <a:pt x="59531" y="16049"/>
                      <a:pt x="59531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06C8266-C741-42B1-AB1E-9311F296F5EA}"/>
                  </a:ext>
                </a:extLst>
              </p:cNvPr>
              <p:cNvSpPr/>
              <p:nvPr/>
            </p:nvSpPr>
            <p:spPr>
              <a:xfrm>
                <a:off x="7052818" y="2791301"/>
                <a:ext cx="28575" cy="85725"/>
              </a:xfrm>
              <a:custGeom>
                <a:avLst/>
                <a:gdLst>
                  <a:gd name="connsiteX0" fmla="*/ 9820 w 28575"/>
                  <a:gd name="connsiteY0" fmla="*/ 82391 h 85725"/>
                  <a:gd name="connsiteX1" fmla="*/ 12677 w 28575"/>
                  <a:gd name="connsiteY1" fmla="*/ 30004 h 85725"/>
                  <a:gd name="connsiteX2" fmla="*/ 28870 w 28575"/>
                  <a:gd name="connsiteY2" fmla="*/ 7144 h 85725"/>
                  <a:gd name="connsiteX3" fmla="*/ 9820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9820" y="82391"/>
                    </a:moveTo>
                    <a:cubicBezTo>
                      <a:pt x="9820" y="82391"/>
                      <a:pt x="2200" y="51911"/>
                      <a:pt x="12677" y="30004"/>
                    </a:cubicBezTo>
                    <a:lnTo>
                      <a:pt x="28870" y="7144"/>
                    </a:lnTo>
                    <a:cubicBezTo>
                      <a:pt x="27917" y="7144"/>
                      <a:pt x="3152" y="51911"/>
                      <a:pt x="9820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59FDCEE-0525-4B76-A0BC-1B38C294258A}"/>
                  </a:ext>
                </a:extLst>
              </p:cNvPr>
              <p:cNvSpPr/>
              <p:nvPr/>
            </p:nvSpPr>
            <p:spPr>
              <a:xfrm>
                <a:off x="9187612" y="3347228"/>
                <a:ext cx="66675" cy="95250"/>
              </a:xfrm>
              <a:custGeom>
                <a:avLst/>
                <a:gdLst>
                  <a:gd name="connsiteX0" fmla="*/ 14340 w 66675"/>
                  <a:gd name="connsiteY0" fmla="*/ 16049 h 95250"/>
                  <a:gd name="connsiteX1" fmla="*/ 66728 w 66675"/>
                  <a:gd name="connsiteY1" fmla="*/ 93201 h 95250"/>
                  <a:gd name="connsiteX2" fmla="*/ 64823 w 66675"/>
                  <a:gd name="connsiteY2" fmla="*/ 64626 h 95250"/>
                  <a:gd name="connsiteX3" fmla="*/ 14340 w 66675"/>
                  <a:gd name="connsiteY3" fmla="*/ 9381 h 95250"/>
                  <a:gd name="connsiteX4" fmla="*/ 14340 w 66675"/>
                  <a:gd name="connsiteY4" fmla="*/ 1604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95250">
                    <a:moveTo>
                      <a:pt x="14340" y="16049"/>
                    </a:moveTo>
                    <a:cubicBezTo>
                      <a:pt x="14340" y="16049"/>
                      <a:pt x="58155" y="57959"/>
                      <a:pt x="66728" y="93201"/>
                    </a:cubicBezTo>
                    <a:lnTo>
                      <a:pt x="64823" y="64626"/>
                    </a:lnTo>
                    <a:cubicBezTo>
                      <a:pt x="64823" y="64626"/>
                      <a:pt x="31485" y="17001"/>
                      <a:pt x="14340" y="9381"/>
                    </a:cubicBezTo>
                    <a:cubicBezTo>
                      <a:pt x="-1852" y="1761"/>
                      <a:pt x="14340" y="16049"/>
                      <a:pt x="14340" y="1604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C870C62-0522-43C0-A534-2F9D3352E510}"/>
                  </a:ext>
                </a:extLst>
              </p:cNvPr>
              <p:cNvSpPr/>
              <p:nvPr/>
            </p:nvSpPr>
            <p:spPr>
              <a:xfrm>
                <a:off x="9019549" y="2790348"/>
                <a:ext cx="28575" cy="85725"/>
              </a:xfrm>
              <a:custGeom>
                <a:avLst/>
                <a:gdLst>
                  <a:gd name="connsiteX0" fmla="*/ 26194 w 28575"/>
                  <a:gd name="connsiteY0" fmla="*/ 82391 h 85725"/>
                  <a:gd name="connsiteX1" fmla="*/ 23336 w 28575"/>
                  <a:gd name="connsiteY1" fmla="*/ 30004 h 85725"/>
                  <a:gd name="connsiteX2" fmla="*/ 7144 w 28575"/>
                  <a:gd name="connsiteY2" fmla="*/ 7144 h 85725"/>
                  <a:gd name="connsiteX3" fmla="*/ 26194 w 28575"/>
                  <a:gd name="connsiteY3" fmla="*/ 823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85725">
                    <a:moveTo>
                      <a:pt x="26194" y="82391"/>
                    </a:moveTo>
                    <a:cubicBezTo>
                      <a:pt x="26194" y="82391"/>
                      <a:pt x="33814" y="51911"/>
                      <a:pt x="23336" y="30004"/>
                    </a:cubicBezTo>
                    <a:lnTo>
                      <a:pt x="7144" y="7144"/>
                    </a:lnTo>
                    <a:cubicBezTo>
                      <a:pt x="8096" y="7144"/>
                      <a:pt x="32861" y="50959"/>
                      <a:pt x="26194" y="823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C715244-74EF-4070-B369-6E22AB368B51}"/>
                  </a:ext>
                </a:extLst>
              </p:cNvPr>
              <p:cNvSpPr/>
              <p:nvPr/>
            </p:nvSpPr>
            <p:spPr>
              <a:xfrm>
                <a:off x="7634614" y="2965608"/>
                <a:ext cx="838200" cy="771525"/>
              </a:xfrm>
              <a:custGeom>
                <a:avLst/>
                <a:gdLst>
                  <a:gd name="connsiteX0" fmla="*/ 639604 w 838200"/>
                  <a:gd name="connsiteY0" fmla="*/ 135731 h 771525"/>
                  <a:gd name="connsiteX1" fmla="*/ 421481 w 838200"/>
                  <a:gd name="connsiteY1" fmla="*/ 7144 h 771525"/>
                  <a:gd name="connsiteX2" fmla="*/ 203359 w 838200"/>
                  <a:gd name="connsiteY2" fmla="*/ 135731 h 771525"/>
                  <a:gd name="connsiteX3" fmla="*/ 7144 w 838200"/>
                  <a:gd name="connsiteY3" fmla="*/ 283369 h 771525"/>
                  <a:gd name="connsiteX4" fmla="*/ 80486 w 838200"/>
                  <a:gd name="connsiteY4" fmla="*/ 536734 h 771525"/>
                  <a:gd name="connsiteX5" fmla="*/ 173831 w 838200"/>
                  <a:gd name="connsiteY5" fmla="*/ 753904 h 771525"/>
                  <a:gd name="connsiteX6" fmla="*/ 421481 w 838200"/>
                  <a:gd name="connsiteY6" fmla="*/ 767239 h 771525"/>
                  <a:gd name="connsiteX7" fmla="*/ 669131 w 838200"/>
                  <a:gd name="connsiteY7" fmla="*/ 753904 h 771525"/>
                  <a:gd name="connsiteX8" fmla="*/ 762476 w 838200"/>
                  <a:gd name="connsiteY8" fmla="*/ 536734 h 771525"/>
                  <a:gd name="connsiteX9" fmla="*/ 835819 w 838200"/>
                  <a:gd name="connsiteY9" fmla="*/ 283369 h 771525"/>
                  <a:gd name="connsiteX10" fmla="*/ 639604 w 838200"/>
                  <a:gd name="connsiteY10" fmla="*/ 13573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8200" h="771525">
                    <a:moveTo>
                      <a:pt x="639604" y="135731"/>
                    </a:moveTo>
                    <a:cubicBezTo>
                      <a:pt x="559594" y="83344"/>
                      <a:pt x="421481" y="7144"/>
                      <a:pt x="421481" y="7144"/>
                    </a:cubicBezTo>
                    <a:cubicBezTo>
                      <a:pt x="421481" y="7144"/>
                      <a:pt x="283369" y="84296"/>
                      <a:pt x="203359" y="135731"/>
                    </a:cubicBezTo>
                    <a:cubicBezTo>
                      <a:pt x="122396" y="188119"/>
                      <a:pt x="7144" y="283369"/>
                      <a:pt x="7144" y="283369"/>
                    </a:cubicBezTo>
                    <a:cubicBezTo>
                      <a:pt x="7144" y="283369"/>
                      <a:pt x="18574" y="361474"/>
                      <a:pt x="80486" y="536734"/>
                    </a:cubicBezTo>
                    <a:cubicBezTo>
                      <a:pt x="118586" y="646271"/>
                      <a:pt x="173831" y="753904"/>
                      <a:pt x="173831" y="753904"/>
                    </a:cubicBezTo>
                    <a:cubicBezTo>
                      <a:pt x="173831" y="753904"/>
                      <a:pt x="282416" y="767239"/>
                      <a:pt x="421481" y="767239"/>
                    </a:cubicBezTo>
                    <a:cubicBezTo>
                      <a:pt x="544354" y="767239"/>
                      <a:pt x="669131" y="753904"/>
                      <a:pt x="669131" y="753904"/>
                    </a:cubicBezTo>
                    <a:cubicBezTo>
                      <a:pt x="669131" y="753904"/>
                      <a:pt x="724376" y="646271"/>
                      <a:pt x="762476" y="536734"/>
                    </a:cubicBezTo>
                    <a:cubicBezTo>
                      <a:pt x="824389" y="360521"/>
                      <a:pt x="835819" y="283369"/>
                      <a:pt x="835819" y="283369"/>
                    </a:cubicBezTo>
                    <a:cubicBezTo>
                      <a:pt x="835819" y="283369"/>
                      <a:pt x="720566" y="188119"/>
                      <a:pt x="639604" y="13573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63DC301-AC4D-4355-B41A-5FC1C0C30C26}"/>
                  </a:ext>
                </a:extLst>
              </p:cNvPr>
              <p:cNvSpPr/>
              <p:nvPr/>
            </p:nvSpPr>
            <p:spPr>
              <a:xfrm>
                <a:off x="6892616" y="2763611"/>
                <a:ext cx="371475" cy="742950"/>
              </a:xfrm>
              <a:custGeom>
                <a:avLst/>
                <a:gdLst>
                  <a:gd name="connsiteX0" fmla="*/ 171926 w 371475"/>
                  <a:gd name="connsiteY0" fmla="*/ 95793 h 742950"/>
                  <a:gd name="connsiteX1" fmla="*/ 7144 w 371475"/>
                  <a:gd name="connsiteY1" fmla="*/ 599666 h 742950"/>
                  <a:gd name="connsiteX2" fmla="*/ 124301 w 371475"/>
                  <a:gd name="connsiteY2" fmla="*/ 737778 h 742950"/>
                  <a:gd name="connsiteX3" fmla="*/ 372904 w 371475"/>
                  <a:gd name="connsiteY3" fmla="*/ 378686 h 742950"/>
                  <a:gd name="connsiteX4" fmla="*/ 359569 w 371475"/>
                  <a:gd name="connsiteY4" fmla="*/ 7211 h 742950"/>
                  <a:gd name="connsiteX5" fmla="*/ 171926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171926" y="95793"/>
                    </a:moveTo>
                    <a:cubicBezTo>
                      <a:pt x="171926" y="95793"/>
                      <a:pt x="9049" y="348206"/>
                      <a:pt x="7144" y="599666"/>
                    </a:cubicBezTo>
                    <a:cubicBezTo>
                      <a:pt x="7144" y="599666"/>
                      <a:pt x="40481" y="712061"/>
                      <a:pt x="124301" y="737778"/>
                    </a:cubicBezTo>
                    <a:cubicBezTo>
                      <a:pt x="124301" y="737778"/>
                      <a:pt x="251936" y="452981"/>
                      <a:pt x="372904" y="378686"/>
                    </a:cubicBezTo>
                    <a:cubicBezTo>
                      <a:pt x="372904" y="378686"/>
                      <a:pt x="304324" y="175803"/>
                      <a:pt x="359569" y="7211"/>
                    </a:cubicBezTo>
                    <a:cubicBezTo>
                      <a:pt x="359569" y="7211"/>
                      <a:pt x="281464" y="1496"/>
                      <a:pt x="171926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C0BA92D-360E-4F34-8ED5-98E2E921737D}"/>
                  </a:ext>
                </a:extLst>
              </p:cNvPr>
              <p:cNvSpPr/>
              <p:nvPr/>
            </p:nvSpPr>
            <p:spPr>
              <a:xfrm>
                <a:off x="8837621" y="2763611"/>
                <a:ext cx="371475" cy="742950"/>
              </a:xfrm>
              <a:custGeom>
                <a:avLst/>
                <a:gdLst>
                  <a:gd name="connsiteX0" fmla="*/ 208121 w 371475"/>
                  <a:gd name="connsiteY0" fmla="*/ 95793 h 742950"/>
                  <a:gd name="connsiteX1" fmla="*/ 372904 w 371475"/>
                  <a:gd name="connsiteY1" fmla="*/ 599666 h 742950"/>
                  <a:gd name="connsiteX2" fmla="*/ 255746 w 371475"/>
                  <a:gd name="connsiteY2" fmla="*/ 737778 h 742950"/>
                  <a:gd name="connsiteX3" fmla="*/ 7144 w 371475"/>
                  <a:gd name="connsiteY3" fmla="*/ 378686 h 742950"/>
                  <a:gd name="connsiteX4" fmla="*/ 20479 w 371475"/>
                  <a:gd name="connsiteY4" fmla="*/ 7211 h 742950"/>
                  <a:gd name="connsiteX5" fmla="*/ 208121 w 371475"/>
                  <a:gd name="connsiteY5" fmla="*/ 95793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742950">
                    <a:moveTo>
                      <a:pt x="208121" y="95793"/>
                    </a:moveTo>
                    <a:cubicBezTo>
                      <a:pt x="208121" y="95793"/>
                      <a:pt x="370999" y="348206"/>
                      <a:pt x="372904" y="599666"/>
                    </a:cubicBezTo>
                    <a:cubicBezTo>
                      <a:pt x="372904" y="599666"/>
                      <a:pt x="339566" y="712061"/>
                      <a:pt x="255746" y="737778"/>
                    </a:cubicBezTo>
                    <a:cubicBezTo>
                      <a:pt x="255746" y="737778"/>
                      <a:pt x="128111" y="452981"/>
                      <a:pt x="7144" y="378686"/>
                    </a:cubicBezTo>
                    <a:cubicBezTo>
                      <a:pt x="7144" y="378686"/>
                      <a:pt x="75724" y="175803"/>
                      <a:pt x="20479" y="7211"/>
                    </a:cubicBezTo>
                    <a:cubicBezTo>
                      <a:pt x="20479" y="7211"/>
                      <a:pt x="98584" y="1496"/>
                      <a:pt x="208121" y="9579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4F08D5E-D9D8-476B-AF3B-61E5CCC82A31}"/>
                  </a:ext>
                </a:extLst>
              </p:cNvPr>
              <p:cNvSpPr/>
              <p:nvPr/>
            </p:nvSpPr>
            <p:spPr>
              <a:xfrm>
                <a:off x="7670809" y="2302630"/>
                <a:ext cx="781050" cy="266700"/>
              </a:xfrm>
              <a:custGeom>
                <a:avLst/>
                <a:gdLst>
                  <a:gd name="connsiteX0" fmla="*/ 101441 w 781050"/>
                  <a:gd name="connsiteY0" fmla="*/ 45282 h 266700"/>
                  <a:gd name="connsiteX1" fmla="*/ 630079 w 781050"/>
                  <a:gd name="connsiteY1" fmla="*/ 35757 h 266700"/>
                  <a:gd name="connsiteX2" fmla="*/ 775811 w 781050"/>
                  <a:gd name="connsiteY2" fmla="*/ 148152 h 266700"/>
                  <a:gd name="connsiteX3" fmla="*/ 398621 w 781050"/>
                  <a:gd name="connsiteY3" fmla="*/ 265310 h 266700"/>
                  <a:gd name="connsiteX4" fmla="*/ 7144 w 781050"/>
                  <a:gd name="connsiteY4" fmla="*/ 161487 h 266700"/>
                  <a:gd name="connsiteX5" fmla="*/ 101441 w 781050"/>
                  <a:gd name="connsiteY5" fmla="*/ 45282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050" h="266700">
                    <a:moveTo>
                      <a:pt x="101441" y="45282"/>
                    </a:moveTo>
                    <a:cubicBezTo>
                      <a:pt x="101441" y="45282"/>
                      <a:pt x="358616" y="-33775"/>
                      <a:pt x="630079" y="35757"/>
                    </a:cubicBezTo>
                    <a:cubicBezTo>
                      <a:pt x="630079" y="35757"/>
                      <a:pt x="729139" y="71000"/>
                      <a:pt x="775811" y="148152"/>
                    </a:cubicBezTo>
                    <a:cubicBezTo>
                      <a:pt x="775811" y="148152"/>
                      <a:pt x="531971" y="178632"/>
                      <a:pt x="398621" y="265310"/>
                    </a:cubicBezTo>
                    <a:cubicBezTo>
                      <a:pt x="398621" y="265310"/>
                      <a:pt x="220504" y="158630"/>
                      <a:pt x="7144" y="161487"/>
                    </a:cubicBezTo>
                    <a:cubicBezTo>
                      <a:pt x="7144" y="162440"/>
                      <a:pt x="16669" y="103385"/>
                      <a:pt x="101441" y="4528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B2CFD32-3F78-4BCD-8F94-53942D3418CD}"/>
                  </a:ext>
                </a:extLst>
              </p:cNvPr>
              <p:cNvSpPr/>
              <p:nvPr/>
            </p:nvSpPr>
            <p:spPr>
              <a:xfrm>
                <a:off x="7143099" y="3983831"/>
                <a:ext cx="676275" cy="581025"/>
              </a:xfrm>
              <a:custGeom>
                <a:avLst/>
                <a:gdLst>
                  <a:gd name="connsiteX0" fmla="*/ 25266 w 676275"/>
                  <a:gd name="connsiteY0" fmla="*/ 7144 h 581025"/>
                  <a:gd name="connsiteX1" fmla="*/ 38601 w 676275"/>
                  <a:gd name="connsiteY1" fmla="*/ 274796 h 581025"/>
                  <a:gd name="connsiteX2" fmla="*/ 435793 w 676275"/>
                  <a:gd name="connsiteY2" fmla="*/ 582454 h 581025"/>
                  <a:gd name="connsiteX3" fmla="*/ 669156 w 676275"/>
                  <a:gd name="connsiteY3" fmla="*/ 475774 h 581025"/>
                  <a:gd name="connsiteX4" fmla="*/ 424363 w 676275"/>
                  <a:gd name="connsiteY4" fmla="*/ 116681 h 581025"/>
                  <a:gd name="connsiteX5" fmla="*/ 25266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25266" y="7144"/>
                    </a:moveTo>
                    <a:cubicBezTo>
                      <a:pt x="25266" y="7144"/>
                      <a:pt x="-23312" y="113824"/>
                      <a:pt x="38601" y="274796"/>
                    </a:cubicBezTo>
                    <a:cubicBezTo>
                      <a:pt x="38601" y="274796"/>
                      <a:pt x="148138" y="465296"/>
                      <a:pt x="435793" y="582454"/>
                    </a:cubicBezTo>
                    <a:cubicBezTo>
                      <a:pt x="435793" y="582454"/>
                      <a:pt x="585336" y="569119"/>
                      <a:pt x="669156" y="475774"/>
                    </a:cubicBezTo>
                    <a:cubicBezTo>
                      <a:pt x="669156" y="475774"/>
                      <a:pt x="431983" y="238601"/>
                      <a:pt x="424363" y="116681"/>
                    </a:cubicBezTo>
                    <a:cubicBezTo>
                      <a:pt x="424363" y="116681"/>
                      <a:pt x="247198" y="131921"/>
                      <a:pt x="25266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19B2E20-1F82-4B24-8835-7447F7C5D77D}"/>
                  </a:ext>
                </a:extLst>
              </p:cNvPr>
              <p:cNvSpPr/>
              <p:nvPr/>
            </p:nvSpPr>
            <p:spPr>
              <a:xfrm>
                <a:off x="8308984" y="3973353"/>
                <a:ext cx="676275" cy="581025"/>
              </a:xfrm>
              <a:custGeom>
                <a:avLst/>
                <a:gdLst>
                  <a:gd name="connsiteX0" fmla="*/ 651034 w 676275"/>
                  <a:gd name="connsiteY0" fmla="*/ 7144 h 581025"/>
                  <a:gd name="connsiteX1" fmla="*/ 637699 w 676275"/>
                  <a:gd name="connsiteY1" fmla="*/ 274796 h 581025"/>
                  <a:gd name="connsiteX2" fmla="*/ 240506 w 676275"/>
                  <a:gd name="connsiteY2" fmla="*/ 582454 h 581025"/>
                  <a:gd name="connsiteX3" fmla="*/ 7144 w 676275"/>
                  <a:gd name="connsiteY3" fmla="*/ 475774 h 581025"/>
                  <a:gd name="connsiteX4" fmla="*/ 251936 w 676275"/>
                  <a:gd name="connsiteY4" fmla="*/ 116681 h 581025"/>
                  <a:gd name="connsiteX5" fmla="*/ 651034 w 676275"/>
                  <a:gd name="connsiteY5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581025">
                    <a:moveTo>
                      <a:pt x="651034" y="7144"/>
                    </a:moveTo>
                    <a:cubicBezTo>
                      <a:pt x="651034" y="7144"/>
                      <a:pt x="699611" y="113824"/>
                      <a:pt x="637699" y="274796"/>
                    </a:cubicBezTo>
                    <a:cubicBezTo>
                      <a:pt x="637699" y="274796"/>
                      <a:pt x="528161" y="465296"/>
                      <a:pt x="240506" y="582454"/>
                    </a:cubicBezTo>
                    <a:cubicBezTo>
                      <a:pt x="240506" y="582454"/>
                      <a:pt x="90964" y="569119"/>
                      <a:pt x="7144" y="475774"/>
                    </a:cubicBezTo>
                    <a:cubicBezTo>
                      <a:pt x="7144" y="475774"/>
                      <a:pt x="244316" y="238601"/>
                      <a:pt x="251936" y="116681"/>
                    </a:cubicBezTo>
                    <a:cubicBezTo>
                      <a:pt x="251936" y="116681"/>
                      <a:pt x="429101" y="131921"/>
                      <a:pt x="651034" y="714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983AE6-FFA1-4F14-A305-EF9E55CD87CB}"/>
              </a:ext>
            </a:extLst>
          </p:cNvPr>
          <p:cNvGrpSpPr/>
          <p:nvPr/>
        </p:nvGrpSpPr>
        <p:grpSpPr>
          <a:xfrm>
            <a:off x="9568146" y="333858"/>
            <a:ext cx="1527407" cy="1082705"/>
            <a:chOff x="9344861" y="193880"/>
            <a:chExt cx="1861937" cy="1319838"/>
          </a:xfrm>
        </p:grpSpPr>
        <p:sp>
          <p:nvSpPr>
            <p:cNvPr id="65" name="Cross 64">
              <a:extLst>
                <a:ext uri="{FF2B5EF4-FFF2-40B4-BE49-F238E27FC236}">
                  <a16:creationId xmlns:a16="http://schemas.microsoft.com/office/drawing/2014/main" id="{ED1B19AF-BB67-4EDE-8063-94378DDB06B4}"/>
                </a:ext>
              </a:extLst>
            </p:cNvPr>
            <p:cNvSpPr/>
            <p:nvPr/>
          </p:nvSpPr>
          <p:spPr>
            <a:xfrm rot="1642289">
              <a:off x="10008369" y="683612"/>
              <a:ext cx="296040" cy="296040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29B98CBC-8E71-4B28-ADA5-AC481F7D390B}"/>
                </a:ext>
              </a:extLst>
            </p:cNvPr>
            <p:cNvSpPr/>
            <p:nvPr/>
          </p:nvSpPr>
          <p:spPr>
            <a:xfrm rot="12056913">
              <a:off x="10955596" y="1154109"/>
              <a:ext cx="251202" cy="216553"/>
            </a:xfrm>
            <a:prstGeom prst="triangle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DE049BE-982A-43D6-AB05-D1E06CD33F9E}"/>
                </a:ext>
              </a:extLst>
            </p:cNvPr>
            <p:cNvSpPr/>
            <p:nvPr/>
          </p:nvSpPr>
          <p:spPr>
            <a:xfrm>
              <a:off x="9691612" y="193880"/>
              <a:ext cx="213463" cy="213463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A6131C-DD36-4A03-8131-40DD108386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4861" y="466136"/>
              <a:ext cx="346751" cy="688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F126368-7C02-4545-87C3-C6E2DA6F0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7261" y="1008316"/>
              <a:ext cx="388703" cy="2990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D178F1-0AF3-43C8-970F-D15B7AAA3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0888" y="1262384"/>
              <a:ext cx="1291312" cy="251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0693" y="2881165"/>
            <a:ext cx="61234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Data Exploration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10629" y="3586213"/>
            <a:ext cx="612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Finding insights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58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4A71B-B591-4BDE-B7EC-024A815189E6}"/>
              </a:ext>
            </a:extLst>
          </p:cNvPr>
          <p:cNvSpPr/>
          <p:nvPr/>
        </p:nvSpPr>
        <p:spPr>
          <a:xfrm>
            <a:off x="1678075" y="5042263"/>
            <a:ext cx="10513925" cy="173736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79612B-E427-48C8-8E69-B3932A1DC07B}"/>
              </a:ext>
            </a:extLst>
          </p:cNvPr>
          <p:cNvSpPr/>
          <p:nvPr/>
        </p:nvSpPr>
        <p:spPr>
          <a:xfrm>
            <a:off x="2120202" y="1567543"/>
            <a:ext cx="10071798" cy="173736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4B94EC-2067-4B0C-BAF7-EF7550D5EFC4}"/>
              </a:ext>
            </a:extLst>
          </p:cNvPr>
          <p:cNvSpPr/>
          <p:nvPr/>
        </p:nvSpPr>
        <p:spPr>
          <a:xfrm>
            <a:off x="306870" y="3304903"/>
            <a:ext cx="4318301" cy="1737360"/>
          </a:xfrm>
          <a:custGeom>
            <a:avLst/>
            <a:gdLst>
              <a:gd name="connsiteX0" fmla="*/ 2708848 w 4318301"/>
              <a:gd name="connsiteY0" fmla="*/ 0 h 1737360"/>
              <a:gd name="connsiteX1" fmla="*/ 3153591 w 4318301"/>
              <a:gd name="connsiteY1" fmla="*/ 0 h 1737360"/>
              <a:gd name="connsiteX2" fmla="*/ 3162634 w 4318301"/>
              <a:gd name="connsiteY2" fmla="*/ 10474 h 1737360"/>
              <a:gd name="connsiteX3" fmla="*/ 3183459 w 4318301"/>
              <a:gd name="connsiteY3" fmla="*/ 38338 h 1737360"/>
              <a:gd name="connsiteX4" fmla="*/ 3203441 w 4318301"/>
              <a:gd name="connsiteY4" fmla="*/ 57892 h 1737360"/>
              <a:gd name="connsiteX5" fmla="*/ 3257667 w 4318301"/>
              <a:gd name="connsiteY5" fmla="*/ 107543 h 1737360"/>
              <a:gd name="connsiteX6" fmla="*/ 3301651 w 4318301"/>
              <a:gd name="connsiteY6" fmla="*/ 139046 h 1737360"/>
              <a:gd name="connsiteX7" fmla="*/ 3308070 w 4318301"/>
              <a:gd name="connsiteY7" fmla="*/ 143190 h 1737360"/>
              <a:gd name="connsiteX8" fmla="*/ 3365858 w 4318301"/>
              <a:gd name="connsiteY8" fmla="*/ 192478 h 1737360"/>
              <a:gd name="connsiteX9" fmla="*/ 3459043 w 4318301"/>
              <a:gd name="connsiteY9" fmla="*/ 318519 h 1737360"/>
              <a:gd name="connsiteX10" fmla="*/ 3538304 w 4318301"/>
              <a:gd name="connsiteY10" fmla="*/ 425588 h 1737360"/>
              <a:gd name="connsiteX11" fmla="*/ 3591485 w 4318301"/>
              <a:gd name="connsiteY11" fmla="*/ 488538 h 1737360"/>
              <a:gd name="connsiteX12" fmla="*/ 3677222 w 4318301"/>
              <a:gd name="connsiteY12" fmla="*/ 564964 h 1737360"/>
              <a:gd name="connsiteX13" fmla="*/ 3693400 w 4318301"/>
              <a:gd name="connsiteY13" fmla="*/ 582507 h 1737360"/>
              <a:gd name="connsiteX14" fmla="*/ 3728492 w 4318301"/>
              <a:gd name="connsiteY14" fmla="*/ 620913 h 1737360"/>
              <a:gd name="connsiteX15" fmla="*/ 3736219 w 4318301"/>
              <a:gd name="connsiteY15" fmla="*/ 626122 h 1737360"/>
              <a:gd name="connsiteX16" fmla="*/ 3810767 w 4318301"/>
              <a:gd name="connsiteY16" fmla="*/ 686898 h 1737360"/>
              <a:gd name="connsiteX17" fmla="*/ 3830023 w 4318301"/>
              <a:gd name="connsiteY17" fmla="*/ 699330 h 1737360"/>
              <a:gd name="connsiteX18" fmla="*/ 3882096 w 4318301"/>
              <a:gd name="connsiteY18" fmla="*/ 739605 h 1737360"/>
              <a:gd name="connsiteX19" fmla="*/ 3887328 w 4318301"/>
              <a:gd name="connsiteY19" fmla="*/ 743869 h 1737360"/>
              <a:gd name="connsiteX20" fmla="*/ 3922924 w 4318301"/>
              <a:gd name="connsiteY20" fmla="*/ 799014 h 1737360"/>
              <a:gd name="connsiteX21" fmla="*/ 3950758 w 4318301"/>
              <a:gd name="connsiteY21" fmla="*/ 895727 h 1737360"/>
              <a:gd name="connsiteX22" fmla="*/ 3952208 w 4318301"/>
              <a:gd name="connsiteY22" fmla="*/ 909971 h 1737360"/>
              <a:gd name="connsiteX23" fmla="*/ 3932376 w 4318301"/>
              <a:gd name="connsiteY23" fmla="*/ 974356 h 1737360"/>
              <a:gd name="connsiteX24" fmla="*/ 3934473 w 4318301"/>
              <a:gd name="connsiteY24" fmla="*/ 1018519 h 1737360"/>
              <a:gd name="connsiteX25" fmla="*/ 3924634 w 4318301"/>
              <a:gd name="connsiteY25" fmla="*/ 1027915 h 1737360"/>
              <a:gd name="connsiteX26" fmla="*/ 3907653 w 4318301"/>
              <a:gd name="connsiteY26" fmla="*/ 1026045 h 1737360"/>
              <a:gd name="connsiteX27" fmla="*/ 3872540 w 4318301"/>
              <a:gd name="connsiteY27" fmla="*/ 975649 h 1737360"/>
              <a:gd name="connsiteX28" fmla="*/ 3868531 w 4318301"/>
              <a:gd name="connsiteY28" fmla="*/ 924484 h 1737360"/>
              <a:gd name="connsiteX29" fmla="*/ 3830624 w 4318301"/>
              <a:gd name="connsiteY29" fmla="*/ 905556 h 1737360"/>
              <a:gd name="connsiteX30" fmla="*/ 3821974 w 4318301"/>
              <a:gd name="connsiteY30" fmla="*/ 914831 h 1737360"/>
              <a:gd name="connsiteX31" fmla="*/ 3813103 w 4318301"/>
              <a:gd name="connsiteY31" fmla="*/ 933725 h 1737360"/>
              <a:gd name="connsiteX32" fmla="*/ 3800067 w 4318301"/>
              <a:gd name="connsiteY32" fmla="*/ 947045 h 1737360"/>
              <a:gd name="connsiteX33" fmla="*/ 3729463 w 4318301"/>
              <a:gd name="connsiteY33" fmla="*/ 901461 h 1737360"/>
              <a:gd name="connsiteX34" fmla="*/ 3629476 w 4318301"/>
              <a:gd name="connsiteY34" fmla="*/ 755723 h 1737360"/>
              <a:gd name="connsiteX35" fmla="*/ 3615267 w 4318301"/>
              <a:gd name="connsiteY35" fmla="*/ 710394 h 1737360"/>
              <a:gd name="connsiteX36" fmla="*/ 3558524 w 4318301"/>
              <a:gd name="connsiteY36" fmla="*/ 647808 h 1737360"/>
              <a:gd name="connsiteX37" fmla="*/ 3500032 w 4318301"/>
              <a:gd name="connsiteY37" fmla="*/ 603389 h 1737360"/>
              <a:gd name="connsiteX38" fmla="*/ 3351418 w 4318301"/>
              <a:gd name="connsiteY38" fmla="*/ 486588 h 1737360"/>
              <a:gd name="connsiteX39" fmla="*/ 3280936 w 4318301"/>
              <a:gd name="connsiteY39" fmla="*/ 442190 h 1737360"/>
              <a:gd name="connsiteX40" fmla="*/ 3249084 w 4318301"/>
              <a:gd name="connsiteY40" fmla="*/ 423843 h 1737360"/>
              <a:gd name="connsiteX41" fmla="*/ 3200956 w 4318301"/>
              <a:gd name="connsiteY41" fmla="*/ 398759 h 1737360"/>
              <a:gd name="connsiteX42" fmla="*/ 3094535 w 4318301"/>
              <a:gd name="connsiteY42" fmla="*/ 307646 h 1737360"/>
              <a:gd name="connsiteX43" fmla="*/ 3036989 w 4318301"/>
              <a:gd name="connsiteY43" fmla="*/ 260733 h 1737360"/>
              <a:gd name="connsiteX44" fmla="*/ 2995862 w 4318301"/>
              <a:gd name="connsiteY44" fmla="*/ 233736 h 1737360"/>
              <a:gd name="connsiteX45" fmla="*/ 2930930 w 4318301"/>
              <a:gd name="connsiteY45" fmla="*/ 173182 h 1737360"/>
              <a:gd name="connsiteX46" fmla="*/ 2878957 w 4318301"/>
              <a:gd name="connsiteY46" fmla="*/ 122103 h 1737360"/>
              <a:gd name="connsiteX47" fmla="*/ 2790164 w 4318301"/>
              <a:gd name="connsiteY47" fmla="*/ 62778 h 1737360"/>
              <a:gd name="connsiteX48" fmla="*/ 2719539 w 4318301"/>
              <a:gd name="connsiteY48" fmla="*/ 5202 h 1737360"/>
              <a:gd name="connsiteX49" fmla="*/ 1289820 w 4318301"/>
              <a:gd name="connsiteY49" fmla="*/ 0 h 1737360"/>
              <a:gd name="connsiteX50" fmla="*/ 2370713 w 4318301"/>
              <a:gd name="connsiteY50" fmla="*/ 0 h 1737360"/>
              <a:gd name="connsiteX51" fmla="*/ 2367798 w 4318301"/>
              <a:gd name="connsiteY51" fmla="*/ 4874 h 1737360"/>
              <a:gd name="connsiteX52" fmla="*/ 2351455 w 4318301"/>
              <a:gd name="connsiteY52" fmla="*/ 53462 h 1737360"/>
              <a:gd name="connsiteX53" fmla="*/ 2331701 w 4318301"/>
              <a:gd name="connsiteY53" fmla="*/ 95051 h 1737360"/>
              <a:gd name="connsiteX54" fmla="*/ 2295450 w 4318301"/>
              <a:gd name="connsiteY54" fmla="*/ 139518 h 1737360"/>
              <a:gd name="connsiteX55" fmla="*/ 2285896 w 4318301"/>
              <a:gd name="connsiteY55" fmla="*/ 175272 h 1737360"/>
              <a:gd name="connsiteX56" fmla="*/ 2288191 w 4318301"/>
              <a:gd name="connsiteY56" fmla="*/ 197826 h 1737360"/>
              <a:gd name="connsiteX57" fmla="*/ 2276385 w 4318301"/>
              <a:gd name="connsiteY57" fmla="*/ 235008 h 1737360"/>
              <a:gd name="connsiteX58" fmla="*/ 2267514 w 4318301"/>
              <a:gd name="connsiteY58" fmla="*/ 253902 h 1737360"/>
              <a:gd name="connsiteX59" fmla="*/ 2258422 w 4318301"/>
              <a:gd name="connsiteY59" fmla="*/ 282411 h 1737360"/>
              <a:gd name="connsiteX60" fmla="*/ 2258728 w 4318301"/>
              <a:gd name="connsiteY60" fmla="*/ 320759 h 1737360"/>
              <a:gd name="connsiteX61" fmla="*/ 2261243 w 4318301"/>
              <a:gd name="connsiteY61" fmla="*/ 333696 h 1737360"/>
              <a:gd name="connsiteX62" fmla="*/ 2258712 w 4318301"/>
              <a:gd name="connsiteY62" fmla="*/ 379529 h 1737360"/>
              <a:gd name="connsiteX63" fmla="*/ 2255740 w 4318301"/>
              <a:gd name="connsiteY63" fmla="*/ 444596 h 1737360"/>
              <a:gd name="connsiteX64" fmla="*/ 2279446 w 4318301"/>
              <a:gd name="connsiteY64" fmla="*/ 488957 h 1737360"/>
              <a:gd name="connsiteX65" fmla="*/ 2296306 w 4318301"/>
              <a:gd name="connsiteY65" fmla="*/ 489640 h 1737360"/>
              <a:gd name="connsiteX66" fmla="*/ 2329543 w 4318301"/>
              <a:gd name="connsiteY66" fmla="*/ 486257 h 1737360"/>
              <a:gd name="connsiteX67" fmla="*/ 2356383 w 4318301"/>
              <a:gd name="connsiteY67" fmla="*/ 490721 h 1737360"/>
              <a:gd name="connsiteX68" fmla="*/ 2416205 w 4318301"/>
              <a:gd name="connsiteY68" fmla="*/ 548198 h 1737360"/>
              <a:gd name="connsiteX69" fmla="*/ 2470779 w 4318301"/>
              <a:gd name="connsiteY69" fmla="*/ 660179 h 1737360"/>
              <a:gd name="connsiteX70" fmla="*/ 2474524 w 4318301"/>
              <a:gd name="connsiteY70" fmla="*/ 696976 h 1737360"/>
              <a:gd name="connsiteX71" fmla="*/ 2442538 w 4318301"/>
              <a:gd name="connsiteY71" fmla="*/ 736213 h 1737360"/>
              <a:gd name="connsiteX72" fmla="*/ 2392163 w 4318301"/>
              <a:gd name="connsiteY72" fmla="*/ 783318 h 1737360"/>
              <a:gd name="connsiteX73" fmla="*/ 2396512 w 4318301"/>
              <a:gd name="connsiteY73" fmla="*/ 826051 h 1737360"/>
              <a:gd name="connsiteX74" fmla="*/ 2423856 w 4318301"/>
              <a:gd name="connsiteY74" fmla="*/ 847255 h 1737360"/>
              <a:gd name="connsiteX75" fmla="*/ 2436935 w 4318301"/>
              <a:gd name="connsiteY75" fmla="*/ 857917 h 1737360"/>
              <a:gd name="connsiteX76" fmla="*/ 2488361 w 4318301"/>
              <a:gd name="connsiteY76" fmla="*/ 868275 h 1737360"/>
              <a:gd name="connsiteX77" fmla="*/ 2494539 w 4318301"/>
              <a:gd name="connsiteY77" fmla="*/ 870044 h 1737360"/>
              <a:gd name="connsiteX78" fmla="*/ 2534578 w 4318301"/>
              <a:gd name="connsiteY78" fmla="*/ 886358 h 1737360"/>
              <a:gd name="connsiteX79" fmla="*/ 2614642 w 4318301"/>
              <a:gd name="connsiteY79" fmla="*/ 977753 h 1737360"/>
              <a:gd name="connsiteX80" fmla="*/ 2617499 w 4318301"/>
              <a:gd name="connsiteY80" fmla="*/ 982260 h 1737360"/>
              <a:gd name="connsiteX81" fmla="*/ 2646941 w 4318301"/>
              <a:gd name="connsiteY81" fmla="*/ 1047626 h 1737360"/>
              <a:gd name="connsiteX82" fmla="*/ 2668933 w 4318301"/>
              <a:gd name="connsiteY82" fmla="*/ 1063379 h 1737360"/>
              <a:gd name="connsiteX83" fmla="*/ 2701850 w 4318301"/>
              <a:gd name="connsiteY83" fmla="*/ 1080416 h 1737360"/>
              <a:gd name="connsiteX84" fmla="*/ 2752678 w 4318301"/>
              <a:gd name="connsiteY84" fmla="*/ 1155598 h 1737360"/>
              <a:gd name="connsiteX85" fmla="*/ 2782660 w 4318301"/>
              <a:gd name="connsiteY85" fmla="*/ 1190926 h 1737360"/>
              <a:gd name="connsiteX86" fmla="*/ 2847371 w 4318301"/>
              <a:gd name="connsiteY86" fmla="*/ 1261098 h 1737360"/>
              <a:gd name="connsiteX87" fmla="*/ 2908421 w 4318301"/>
              <a:gd name="connsiteY87" fmla="*/ 1342436 h 1737360"/>
              <a:gd name="connsiteX88" fmla="*/ 2936149 w 4318301"/>
              <a:gd name="connsiteY88" fmla="*/ 1379192 h 1737360"/>
              <a:gd name="connsiteX89" fmla="*/ 2974461 w 4318301"/>
              <a:gd name="connsiteY89" fmla="*/ 1425664 h 1737360"/>
              <a:gd name="connsiteX90" fmla="*/ 2980297 w 4318301"/>
              <a:gd name="connsiteY90" fmla="*/ 1435865 h 1737360"/>
              <a:gd name="connsiteX91" fmla="*/ 2996396 w 4318301"/>
              <a:gd name="connsiteY91" fmla="*/ 1476202 h 1737360"/>
              <a:gd name="connsiteX92" fmla="*/ 3034587 w 4318301"/>
              <a:gd name="connsiteY92" fmla="*/ 1521489 h 1737360"/>
              <a:gd name="connsiteX93" fmla="*/ 3059516 w 4318301"/>
              <a:gd name="connsiteY93" fmla="*/ 1518951 h 1737360"/>
              <a:gd name="connsiteX94" fmla="*/ 3080136 w 4318301"/>
              <a:gd name="connsiteY94" fmla="*/ 1497663 h 1737360"/>
              <a:gd name="connsiteX95" fmla="*/ 3177872 w 4318301"/>
              <a:gd name="connsiteY95" fmla="*/ 1444539 h 1737360"/>
              <a:gd name="connsiteX96" fmla="*/ 3230102 w 4318301"/>
              <a:gd name="connsiteY96" fmla="*/ 1439222 h 1737360"/>
              <a:gd name="connsiteX97" fmla="*/ 3318086 w 4318301"/>
              <a:gd name="connsiteY97" fmla="*/ 1443459 h 1737360"/>
              <a:gd name="connsiteX98" fmla="*/ 3362731 w 4318301"/>
              <a:gd name="connsiteY98" fmla="*/ 1446111 h 1737360"/>
              <a:gd name="connsiteX99" fmla="*/ 3431381 w 4318301"/>
              <a:gd name="connsiteY99" fmla="*/ 1460713 h 1737360"/>
              <a:gd name="connsiteX100" fmla="*/ 3460069 w 4318301"/>
              <a:gd name="connsiteY100" fmla="*/ 1436203 h 1737360"/>
              <a:gd name="connsiteX101" fmla="*/ 3464434 w 4318301"/>
              <a:gd name="connsiteY101" fmla="*/ 1420168 h 1737360"/>
              <a:gd name="connsiteX102" fmla="*/ 3544442 w 4318301"/>
              <a:gd name="connsiteY102" fmla="*/ 1346061 h 1737360"/>
              <a:gd name="connsiteX103" fmla="*/ 3594519 w 4318301"/>
              <a:gd name="connsiteY103" fmla="*/ 1331368 h 1737360"/>
              <a:gd name="connsiteX104" fmla="*/ 3613633 w 4318301"/>
              <a:gd name="connsiteY104" fmla="*/ 1330622 h 1737360"/>
              <a:gd name="connsiteX105" fmla="*/ 3670291 w 4318301"/>
              <a:gd name="connsiteY105" fmla="*/ 1345245 h 1737360"/>
              <a:gd name="connsiteX106" fmla="*/ 3819340 w 4318301"/>
              <a:gd name="connsiteY106" fmla="*/ 1372050 h 1737360"/>
              <a:gd name="connsiteX107" fmla="*/ 3894507 w 4318301"/>
              <a:gd name="connsiteY107" fmla="*/ 1379990 h 1737360"/>
              <a:gd name="connsiteX108" fmla="*/ 3963256 w 4318301"/>
              <a:gd name="connsiteY108" fmla="*/ 1383787 h 1737360"/>
              <a:gd name="connsiteX109" fmla="*/ 4029148 w 4318301"/>
              <a:gd name="connsiteY109" fmla="*/ 1383076 h 1737360"/>
              <a:gd name="connsiteX110" fmla="*/ 4158038 w 4318301"/>
              <a:gd name="connsiteY110" fmla="*/ 1423928 h 1737360"/>
              <a:gd name="connsiteX111" fmla="*/ 4195241 w 4318301"/>
              <a:gd name="connsiteY111" fmla="*/ 1447727 h 1737360"/>
              <a:gd name="connsiteX112" fmla="*/ 4265020 w 4318301"/>
              <a:gd name="connsiteY112" fmla="*/ 1496993 h 1737360"/>
              <a:gd name="connsiteX113" fmla="*/ 4290857 w 4318301"/>
              <a:gd name="connsiteY113" fmla="*/ 1538738 h 1737360"/>
              <a:gd name="connsiteX114" fmla="*/ 4309693 w 4318301"/>
              <a:gd name="connsiteY114" fmla="*/ 1582396 h 1737360"/>
              <a:gd name="connsiteX115" fmla="*/ 4318287 w 4318301"/>
              <a:gd name="connsiteY115" fmla="*/ 1607907 h 1737360"/>
              <a:gd name="connsiteX116" fmla="*/ 4264293 w 4318301"/>
              <a:gd name="connsiteY116" fmla="*/ 1690161 h 1737360"/>
              <a:gd name="connsiteX117" fmla="*/ 4239848 w 4318301"/>
              <a:gd name="connsiteY117" fmla="*/ 1697447 h 1737360"/>
              <a:gd name="connsiteX118" fmla="*/ 4158184 w 4318301"/>
              <a:gd name="connsiteY118" fmla="*/ 1708157 h 1737360"/>
              <a:gd name="connsiteX119" fmla="*/ 4055231 w 4318301"/>
              <a:gd name="connsiteY119" fmla="*/ 1698248 h 1737360"/>
              <a:gd name="connsiteX120" fmla="*/ 4016279 w 4318301"/>
              <a:gd name="connsiteY120" fmla="*/ 1692619 h 1737360"/>
              <a:gd name="connsiteX121" fmla="*/ 3932418 w 4318301"/>
              <a:gd name="connsiteY121" fmla="*/ 1669971 h 1737360"/>
              <a:gd name="connsiteX122" fmla="*/ 3881837 w 4318301"/>
              <a:gd name="connsiteY122" fmla="*/ 1667924 h 1737360"/>
              <a:gd name="connsiteX123" fmla="*/ 3807274 w 4318301"/>
              <a:gd name="connsiteY123" fmla="*/ 1665918 h 1737360"/>
              <a:gd name="connsiteX124" fmla="*/ 3756693 w 4318301"/>
              <a:gd name="connsiteY124" fmla="*/ 1663871 h 1737360"/>
              <a:gd name="connsiteX125" fmla="*/ 3726655 w 4318301"/>
              <a:gd name="connsiteY125" fmla="*/ 1663331 h 1737360"/>
              <a:gd name="connsiteX126" fmla="*/ 3685349 w 4318301"/>
              <a:gd name="connsiteY126" fmla="*/ 1669932 h 1737360"/>
              <a:gd name="connsiteX127" fmla="*/ 3578615 w 4318301"/>
              <a:gd name="connsiteY127" fmla="*/ 1670003 h 1737360"/>
              <a:gd name="connsiteX128" fmla="*/ 3536365 w 4318301"/>
              <a:gd name="connsiteY128" fmla="*/ 1679101 h 1737360"/>
              <a:gd name="connsiteX129" fmla="*/ 3508504 w 4318301"/>
              <a:gd name="connsiteY129" fmla="*/ 1710271 h 1737360"/>
              <a:gd name="connsiteX130" fmla="*/ 3490822 w 4318301"/>
              <a:gd name="connsiteY130" fmla="*/ 1737360 h 1737360"/>
              <a:gd name="connsiteX131" fmla="*/ 2654515 w 4318301"/>
              <a:gd name="connsiteY131" fmla="*/ 1737360 h 1737360"/>
              <a:gd name="connsiteX132" fmla="*/ 2574887 w 4318301"/>
              <a:gd name="connsiteY132" fmla="*/ 1659430 h 1737360"/>
              <a:gd name="connsiteX133" fmla="*/ 2542937 w 4318301"/>
              <a:gd name="connsiteY133" fmla="*/ 1651889 h 1737360"/>
              <a:gd name="connsiteX134" fmla="*/ 2500928 w 4318301"/>
              <a:gd name="connsiteY134" fmla="*/ 1663361 h 1737360"/>
              <a:gd name="connsiteX135" fmla="*/ 2491190 w 4318301"/>
              <a:gd name="connsiteY135" fmla="*/ 1661952 h 1737360"/>
              <a:gd name="connsiteX136" fmla="*/ 2393425 w 4318301"/>
              <a:gd name="connsiteY136" fmla="*/ 1632325 h 1737360"/>
              <a:gd name="connsiteX137" fmla="*/ 2317875 w 4318301"/>
              <a:gd name="connsiteY137" fmla="*/ 1608832 h 1737360"/>
              <a:gd name="connsiteX138" fmla="*/ 2228179 w 4318301"/>
              <a:gd name="connsiteY138" fmla="*/ 1575985 h 1737360"/>
              <a:gd name="connsiteX139" fmla="*/ 2046710 w 4318301"/>
              <a:gd name="connsiteY139" fmla="*/ 1478119 h 1737360"/>
              <a:gd name="connsiteX140" fmla="*/ 1976711 w 4318301"/>
              <a:gd name="connsiteY140" fmla="*/ 1438469 h 1737360"/>
              <a:gd name="connsiteX141" fmla="*/ 1950838 w 4318301"/>
              <a:gd name="connsiteY141" fmla="*/ 1443503 h 1737360"/>
              <a:gd name="connsiteX142" fmla="*/ 1940879 w 4318301"/>
              <a:gd name="connsiteY142" fmla="*/ 1451711 h 1737360"/>
              <a:gd name="connsiteX143" fmla="*/ 1890945 w 4318301"/>
              <a:gd name="connsiteY143" fmla="*/ 1479582 h 1737360"/>
              <a:gd name="connsiteX144" fmla="*/ 1836006 w 4318301"/>
              <a:gd name="connsiteY144" fmla="*/ 1564331 h 1737360"/>
              <a:gd name="connsiteX145" fmla="*/ 1824120 w 4318301"/>
              <a:gd name="connsiteY145" fmla="*/ 1624309 h 1737360"/>
              <a:gd name="connsiteX146" fmla="*/ 1776677 w 4318301"/>
              <a:gd name="connsiteY146" fmla="*/ 1737360 h 1737360"/>
              <a:gd name="connsiteX147" fmla="*/ 1030874 w 4318301"/>
              <a:gd name="connsiteY147" fmla="*/ 1737360 h 1737360"/>
              <a:gd name="connsiteX148" fmla="*/ 1030307 w 4318301"/>
              <a:gd name="connsiteY148" fmla="*/ 1684719 h 1737360"/>
              <a:gd name="connsiteX149" fmla="*/ 1034324 w 4318301"/>
              <a:gd name="connsiteY149" fmla="*/ 1606352 h 1737360"/>
              <a:gd name="connsiteX150" fmla="*/ 1058719 w 4318301"/>
              <a:gd name="connsiteY150" fmla="*/ 1504324 h 1737360"/>
              <a:gd name="connsiteX151" fmla="*/ 1067186 w 4318301"/>
              <a:gd name="connsiteY151" fmla="*/ 1457887 h 1737360"/>
              <a:gd name="connsiteX152" fmla="*/ 1070243 w 4318301"/>
              <a:gd name="connsiteY152" fmla="*/ 1440785 h 1737360"/>
              <a:gd name="connsiteX153" fmla="*/ 1094360 w 4318301"/>
              <a:gd name="connsiteY153" fmla="*/ 1383160 h 1737360"/>
              <a:gd name="connsiteX154" fmla="*/ 1103310 w 4318301"/>
              <a:gd name="connsiteY154" fmla="*/ 1341471 h 1737360"/>
              <a:gd name="connsiteX155" fmla="*/ 1132155 w 4318301"/>
              <a:gd name="connsiteY155" fmla="*/ 1271372 h 1737360"/>
              <a:gd name="connsiteX156" fmla="*/ 1191260 w 4318301"/>
              <a:gd name="connsiteY156" fmla="*/ 1192197 h 1737360"/>
              <a:gd name="connsiteX157" fmla="*/ 1222983 w 4318301"/>
              <a:gd name="connsiteY157" fmla="*/ 1138595 h 1737360"/>
              <a:gd name="connsiteX158" fmla="*/ 1225820 w 4318301"/>
              <a:gd name="connsiteY158" fmla="*/ 1131109 h 1737360"/>
              <a:gd name="connsiteX159" fmla="*/ 1219437 w 4318301"/>
              <a:gd name="connsiteY159" fmla="*/ 1080188 h 1737360"/>
              <a:gd name="connsiteX160" fmla="*/ 1215592 w 4318301"/>
              <a:gd name="connsiteY160" fmla="*/ 1054193 h 1737360"/>
              <a:gd name="connsiteX161" fmla="*/ 1250798 w 4318301"/>
              <a:gd name="connsiteY161" fmla="*/ 1023024 h 1737360"/>
              <a:gd name="connsiteX162" fmla="*/ 1260756 w 4318301"/>
              <a:gd name="connsiteY162" fmla="*/ 1014816 h 1737360"/>
              <a:gd name="connsiteX163" fmla="*/ 1269344 w 4318301"/>
              <a:gd name="connsiteY163" fmla="*/ 969565 h 1737360"/>
              <a:gd name="connsiteX164" fmla="*/ 1261916 w 4318301"/>
              <a:gd name="connsiteY164" fmla="*/ 931942 h 1737360"/>
              <a:gd name="connsiteX165" fmla="*/ 1256159 w 4318301"/>
              <a:gd name="connsiteY165" fmla="*/ 898947 h 1737360"/>
              <a:gd name="connsiteX166" fmla="*/ 1275046 w 4318301"/>
              <a:gd name="connsiteY166" fmla="*/ 837057 h 1737360"/>
              <a:gd name="connsiteX167" fmla="*/ 1284919 w 4318301"/>
              <a:gd name="connsiteY167" fmla="*/ 780882 h 1737360"/>
              <a:gd name="connsiteX168" fmla="*/ 1285624 w 4318301"/>
              <a:gd name="connsiteY168" fmla="*/ 776013 h 1737360"/>
              <a:gd name="connsiteX169" fmla="*/ 1298255 w 4318301"/>
              <a:gd name="connsiteY169" fmla="*/ 735148 h 1737360"/>
              <a:gd name="connsiteX170" fmla="*/ 1303317 w 4318301"/>
              <a:gd name="connsiteY170" fmla="*/ 643483 h 1737360"/>
              <a:gd name="connsiteX171" fmla="*/ 1288995 w 4318301"/>
              <a:gd name="connsiteY171" fmla="*/ 467438 h 1737360"/>
              <a:gd name="connsiteX172" fmla="*/ 1281015 w 4318301"/>
              <a:gd name="connsiteY172" fmla="*/ 318333 h 1737360"/>
              <a:gd name="connsiteX173" fmla="*/ 1285920 w 4318301"/>
              <a:gd name="connsiteY173" fmla="*/ 272258 h 1737360"/>
              <a:gd name="connsiteX174" fmla="*/ 1291771 w 4318301"/>
              <a:gd name="connsiteY174" fmla="*/ 223689 h 1737360"/>
              <a:gd name="connsiteX175" fmla="*/ 1280561 w 4318301"/>
              <a:gd name="connsiteY175" fmla="*/ 196046 h 1737360"/>
              <a:gd name="connsiteX176" fmla="*/ 1277220 w 4318301"/>
              <a:gd name="connsiteY176" fmla="*/ 186791 h 1737360"/>
              <a:gd name="connsiteX177" fmla="*/ 1281138 w 4318301"/>
              <a:gd name="connsiteY177" fmla="*/ 119229 h 1737360"/>
              <a:gd name="connsiteX178" fmla="*/ 1284934 w 4318301"/>
              <a:gd name="connsiteY178" fmla="*/ 50479 h 1737360"/>
              <a:gd name="connsiteX179" fmla="*/ 126259 w 4318301"/>
              <a:gd name="connsiteY179" fmla="*/ 0 h 1737360"/>
              <a:gd name="connsiteX180" fmla="*/ 485754 w 4318301"/>
              <a:gd name="connsiteY180" fmla="*/ 0 h 1737360"/>
              <a:gd name="connsiteX181" fmla="*/ 480005 w 4318301"/>
              <a:gd name="connsiteY181" fmla="*/ 1682 h 1737360"/>
              <a:gd name="connsiteX182" fmla="*/ 446568 w 4318301"/>
              <a:gd name="connsiteY182" fmla="*/ 26673 h 1737360"/>
              <a:gd name="connsiteX183" fmla="*/ 409592 w 4318301"/>
              <a:gd name="connsiteY183" fmla="*/ 64019 h 1737360"/>
              <a:gd name="connsiteX184" fmla="*/ 335355 w 4318301"/>
              <a:gd name="connsiteY184" fmla="*/ 112353 h 1737360"/>
              <a:gd name="connsiteX185" fmla="*/ 262546 w 4318301"/>
              <a:gd name="connsiteY185" fmla="*/ 162940 h 1737360"/>
              <a:gd name="connsiteX186" fmla="*/ 185772 w 4318301"/>
              <a:gd name="connsiteY186" fmla="*/ 186345 h 1737360"/>
              <a:gd name="connsiteX187" fmla="*/ 145675 w 4318301"/>
              <a:gd name="connsiteY187" fmla="*/ 204819 h 1737360"/>
              <a:gd name="connsiteX188" fmla="*/ 124933 w 4318301"/>
              <a:gd name="connsiteY188" fmla="*/ 224921 h 1737360"/>
              <a:gd name="connsiteX189" fmla="*/ 60349 w 4318301"/>
              <a:gd name="connsiteY189" fmla="*/ 226697 h 1737360"/>
              <a:gd name="connsiteX190" fmla="*/ 46930 w 4318301"/>
              <a:gd name="connsiteY190" fmla="*/ 224464 h 1737360"/>
              <a:gd name="connsiteX191" fmla="*/ 2604 w 4318301"/>
              <a:gd name="connsiteY191" fmla="*/ 201392 h 1737360"/>
              <a:gd name="connsiteX192" fmla="*/ 209 w 4318301"/>
              <a:gd name="connsiteY192" fmla="*/ 189642 h 1737360"/>
              <a:gd name="connsiteX193" fmla="*/ 11632 w 4318301"/>
              <a:gd name="connsiteY193" fmla="*/ 136907 h 1737360"/>
              <a:gd name="connsiteX194" fmla="*/ 22871 w 4318301"/>
              <a:gd name="connsiteY194" fmla="*/ 47012 h 1737360"/>
              <a:gd name="connsiteX195" fmla="*/ 58419 w 4318301"/>
              <a:gd name="connsiteY195" fmla="*/ 7413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4318301" h="1737360">
                <a:moveTo>
                  <a:pt x="2708848" y="0"/>
                </a:moveTo>
                <a:lnTo>
                  <a:pt x="3153591" y="0"/>
                </a:lnTo>
                <a:lnTo>
                  <a:pt x="3162634" y="10474"/>
                </a:lnTo>
                <a:cubicBezTo>
                  <a:pt x="3165149" y="23411"/>
                  <a:pt x="3174305" y="30874"/>
                  <a:pt x="3183459" y="38338"/>
                </a:cubicBezTo>
                <a:cubicBezTo>
                  <a:pt x="3190120" y="44856"/>
                  <a:pt x="3196780" y="51374"/>
                  <a:pt x="3203441" y="57892"/>
                </a:cubicBezTo>
                <a:cubicBezTo>
                  <a:pt x="3221871" y="74006"/>
                  <a:pt x="3239236" y="91428"/>
                  <a:pt x="3257667" y="107543"/>
                </a:cubicBezTo>
                <a:cubicBezTo>
                  <a:pt x="3272054" y="119271"/>
                  <a:pt x="3287386" y="128505"/>
                  <a:pt x="3301651" y="139046"/>
                </a:cubicBezTo>
                <a:cubicBezTo>
                  <a:pt x="3302959" y="140112"/>
                  <a:pt x="3305575" y="142244"/>
                  <a:pt x="3308070" y="143190"/>
                </a:cubicBezTo>
                <a:cubicBezTo>
                  <a:pt x="3331952" y="153952"/>
                  <a:pt x="3350384" y="170066"/>
                  <a:pt x="3365858" y="192478"/>
                </a:cubicBezTo>
                <a:cubicBezTo>
                  <a:pt x="3395377" y="235048"/>
                  <a:pt x="3428336" y="276069"/>
                  <a:pt x="3459043" y="318519"/>
                </a:cubicBezTo>
                <a:cubicBezTo>
                  <a:pt x="3485464" y="354208"/>
                  <a:pt x="3510697" y="390019"/>
                  <a:pt x="3538304" y="425588"/>
                </a:cubicBezTo>
                <a:cubicBezTo>
                  <a:pt x="3554965" y="447879"/>
                  <a:pt x="3571505" y="468983"/>
                  <a:pt x="3591485" y="488538"/>
                </a:cubicBezTo>
                <a:cubicBezTo>
                  <a:pt x="3618247" y="515797"/>
                  <a:pt x="3648208" y="539133"/>
                  <a:pt x="3677222" y="564964"/>
                </a:cubicBezTo>
                <a:cubicBezTo>
                  <a:pt x="3683761" y="570296"/>
                  <a:pt x="3688048" y="577056"/>
                  <a:pt x="3693400" y="582507"/>
                </a:cubicBezTo>
                <a:cubicBezTo>
                  <a:pt x="3704346" y="595785"/>
                  <a:pt x="3703322" y="621076"/>
                  <a:pt x="3728492" y="620913"/>
                </a:cubicBezTo>
                <a:cubicBezTo>
                  <a:pt x="3730866" y="620671"/>
                  <a:pt x="3733603" y="623990"/>
                  <a:pt x="3736219" y="626122"/>
                </a:cubicBezTo>
                <a:cubicBezTo>
                  <a:pt x="3761068" y="646381"/>
                  <a:pt x="3785918" y="666639"/>
                  <a:pt x="3810767" y="686898"/>
                </a:cubicBezTo>
                <a:cubicBezTo>
                  <a:pt x="3817307" y="692228"/>
                  <a:pt x="3823604" y="695186"/>
                  <a:pt x="3830023" y="699330"/>
                </a:cubicBezTo>
                <a:cubicBezTo>
                  <a:pt x="3849036" y="709388"/>
                  <a:pt x="3872557" y="716589"/>
                  <a:pt x="3882096" y="739605"/>
                </a:cubicBezTo>
                <a:cubicBezTo>
                  <a:pt x="3882338" y="741979"/>
                  <a:pt x="3884833" y="742924"/>
                  <a:pt x="3887328" y="743869"/>
                </a:cubicBezTo>
                <a:cubicBezTo>
                  <a:pt x="3911210" y="754631"/>
                  <a:pt x="3922640" y="772657"/>
                  <a:pt x="3922924" y="799014"/>
                </a:cubicBezTo>
                <a:cubicBezTo>
                  <a:pt x="3924053" y="833680"/>
                  <a:pt x="3938000" y="864644"/>
                  <a:pt x="3950758" y="895727"/>
                </a:cubicBezTo>
                <a:cubicBezTo>
                  <a:pt x="3952428" y="900354"/>
                  <a:pt x="3953032" y="906289"/>
                  <a:pt x="3952208" y="909971"/>
                </a:cubicBezTo>
                <a:cubicBezTo>
                  <a:pt x="3946073" y="932184"/>
                  <a:pt x="3937324" y="952264"/>
                  <a:pt x="3932376" y="974356"/>
                </a:cubicBezTo>
                <a:cubicBezTo>
                  <a:pt x="3930264" y="988963"/>
                  <a:pt x="3923405" y="1004053"/>
                  <a:pt x="3934473" y="1018519"/>
                </a:cubicBezTo>
                <a:cubicBezTo>
                  <a:pt x="3938758" y="1025277"/>
                  <a:pt x="3930691" y="1028497"/>
                  <a:pt x="3924634" y="1027915"/>
                </a:cubicBezTo>
                <a:cubicBezTo>
                  <a:pt x="3918579" y="1027331"/>
                  <a:pt x="3913589" y="1025440"/>
                  <a:pt x="3907653" y="1026045"/>
                </a:cubicBezTo>
                <a:cubicBezTo>
                  <a:pt x="3877031" y="1031560"/>
                  <a:pt x="3857513" y="1004764"/>
                  <a:pt x="3872540" y="975649"/>
                </a:cubicBezTo>
                <a:cubicBezTo>
                  <a:pt x="3881532" y="957943"/>
                  <a:pt x="3884347" y="938467"/>
                  <a:pt x="3868531" y="924484"/>
                </a:cubicBezTo>
                <a:cubicBezTo>
                  <a:pt x="3859256" y="915834"/>
                  <a:pt x="3844407" y="911349"/>
                  <a:pt x="3830624" y="905556"/>
                </a:cubicBezTo>
                <a:cubicBezTo>
                  <a:pt x="3829317" y="904489"/>
                  <a:pt x="3823985" y="911029"/>
                  <a:pt x="3821974" y="914831"/>
                </a:cubicBezTo>
                <a:cubicBezTo>
                  <a:pt x="3819017" y="921130"/>
                  <a:pt x="3816181" y="928614"/>
                  <a:pt x="3813103" y="933725"/>
                </a:cubicBezTo>
                <a:cubicBezTo>
                  <a:pt x="3809904" y="937649"/>
                  <a:pt x="3805518" y="941693"/>
                  <a:pt x="3800067" y="947045"/>
                </a:cubicBezTo>
                <a:cubicBezTo>
                  <a:pt x="3778557" y="936041"/>
                  <a:pt x="3755862" y="925159"/>
                  <a:pt x="3729463" y="901461"/>
                </a:cubicBezTo>
                <a:cubicBezTo>
                  <a:pt x="3675620" y="867363"/>
                  <a:pt x="3640748" y="819340"/>
                  <a:pt x="3629476" y="755723"/>
                </a:cubicBezTo>
                <a:cubicBezTo>
                  <a:pt x="3626717" y="740413"/>
                  <a:pt x="3621586" y="725343"/>
                  <a:pt x="3615267" y="710394"/>
                </a:cubicBezTo>
                <a:cubicBezTo>
                  <a:pt x="3604057" y="682751"/>
                  <a:pt x="3578504" y="667362"/>
                  <a:pt x="3558524" y="647808"/>
                </a:cubicBezTo>
                <a:cubicBezTo>
                  <a:pt x="3541159" y="630386"/>
                  <a:pt x="3519530" y="618195"/>
                  <a:pt x="3500032" y="603389"/>
                </a:cubicBezTo>
                <a:cubicBezTo>
                  <a:pt x="3450575" y="565247"/>
                  <a:pt x="3399931" y="527225"/>
                  <a:pt x="3351418" y="486588"/>
                </a:cubicBezTo>
                <a:cubicBezTo>
                  <a:pt x="3329185" y="468461"/>
                  <a:pt x="3305180" y="456513"/>
                  <a:pt x="3280936" y="442190"/>
                </a:cubicBezTo>
                <a:cubicBezTo>
                  <a:pt x="3269527" y="436155"/>
                  <a:pt x="3259305" y="429999"/>
                  <a:pt x="3249084" y="423843"/>
                </a:cubicBezTo>
                <a:cubicBezTo>
                  <a:pt x="3232687" y="415918"/>
                  <a:pt x="3215222" y="409301"/>
                  <a:pt x="3200956" y="398759"/>
                </a:cubicBezTo>
                <a:cubicBezTo>
                  <a:pt x="3164456" y="370092"/>
                  <a:pt x="3129968" y="337621"/>
                  <a:pt x="3094535" y="307646"/>
                </a:cubicBezTo>
                <a:cubicBezTo>
                  <a:pt x="3076105" y="291533"/>
                  <a:pt x="3056486" y="275539"/>
                  <a:pt x="3036989" y="260733"/>
                </a:cubicBezTo>
                <a:cubicBezTo>
                  <a:pt x="3024031" y="251258"/>
                  <a:pt x="3009886" y="241903"/>
                  <a:pt x="2995862" y="233736"/>
                </a:cubicBezTo>
                <a:cubicBezTo>
                  <a:pt x="2969122" y="218468"/>
                  <a:pt x="2947833" y="197847"/>
                  <a:pt x="2930930" y="173182"/>
                </a:cubicBezTo>
                <a:cubicBezTo>
                  <a:pt x="2917952" y="151716"/>
                  <a:pt x="2899521" y="135601"/>
                  <a:pt x="2878957" y="122103"/>
                </a:cubicBezTo>
                <a:cubicBezTo>
                  <a:pt x="2849359" y="102328"/>
                  <a:pt x="2818695" y="83861"/>
                  <a:pt x="2790164" y="62778"/>
                </a:cubicBezTo>
                <a:cubicBezTo>
                  <a:pt x="2765556" y="44894"/>
                  <a:pt x="2742014" y="25702"/>
                  <a:pt x="2719539" y="5202"/>
                </a:cubicBezTo>
                <a:close/>
                <a:moveTo>
                  <a:pt x="1289820" y="0"/>
                </a:moveTo>
                <a:lnTo>
                  <a:pt x="2370713" y="0"/>
                </a:lnTo>
                <a:lnTo>
                  <a:pt x="2367798" y="4874"/>
                </a:lnTo>
                <a:cubicBezTo>
                  <a:pt x="2361280" y="20379"/>
                  <a:pt x="2356352" y="36772"/>
                  <a:pt x="2351455" y="53462"/>
                </a:cubicBezTo>
                <a:cubicBezTo>
                  <a:pt x="2348157" y="68190"/>
                  <a:pt x="2341418" y="84467"/>
                  <a:pt x="2331701" y="95051"/>
                </a:cubicBezTo>
                <a:cubicBezTo>
                  <a:pt x="2318786" y="109559"/>
                  <a:pt x="2305750" y="122879"/>
                  <a:pt x="2295450" y="139518"/>
                </a:cubicBezTo>
                <a:cubicBezTo>
                  <a:pt x="2288228" y="151048"/>
                  <a:pt x="2283259" y="161149"/>
                  <a:pt x="2285896" y="175272"/>
                </a:cubicBezTo>
                <a:cubicBezTo>
                  <a:pt x="2286621" y="182395"/>
                  <a:pt x="2286280" y="190824"/>
                  <a:pt x="2288191" y="197826"/>
                </a:cubicBezTo>
                <a:cubicBezTo>
                  <a:pt x="2292136" y="213016"/>
                  <a:pt x="2287289" y="224303"/>
                  <a:pt x="2276385" y="235008"/>
                </a:cubicBezTo>
                <a:cubicBezTo>
                  <a:pt x="2272120" y="240239"/>
                  <a:pt x="2270471" y="247603"/>
                  <a:pt x="2267514" y="253902"/>
                </a:cubicBezTo>
                <a:cubicBezTo>
                  <a:pt x="2264920" y="263760"/>
                  <a:pt x="2263512" y="273498"/>
                  <a:pt x="2258422" y="282411"/>
                </a:cubicBezTo>
                <a:cubicBezTo>
                  <a:pt x="2249189" y="297743"/>
                  <a:pt x="2248847" y="306174"/>
                  <a:pt x="2258728" y="320759"/>
                </a:cubicBezTo>
                <a:cubicBezTo>
                  <a:pt x="2260277" y="324200"/>
                  <a:pt x="2260760" y="328948"/>
                  <a:pt x="2261243" y="333696"/>
                </a:cubicBezTo>
                <a:cubicBezTo>
                  <a:pt x="2260440" y="349369"/>
                  <a:pt x="2258329" y="363976"/>
                  <a:pt x="2258712" y="379529"/>
                </a:cubicBezTo>
                <a:cubicBezTo>
                  <a:pt x="2258513" y="401138"/>
                  <a:pt x="2261876" y="422384"/>
                  <a:pt x="2255740" y="444596"/>
                </a:cubicBezTo>
                <a:cubicBezTo>
                  <a:pt x="2252080" y="455762"/>
                  <a:pt x="2269587" y="486363"/>
                  <a:pt x="2279446" y="488957"/>
                </a:cubicBezTo>
                <a:cubicBezTo>
                  <a:pt x="2284315" y="489662"/>
                  <a:pt x="2290371" y="490244"/>
                  <a:pt x="2296306" y="489640"/>
                </a:cubicBezTo>
                <a:cubicBezTo>
                  <a:pt x="2306990" y="488552"/>
                  <a:pt x="2318739" y="486158"/>
                  <a:pt x="2329543" y="486257"/>
                </a:cubicBezTo>
                <a:cubicBezTo>
                  <a:pt x="2337974" y="486598"/>
                  <a:pt x="2347712" y="488006"/>
                  <a:pt x="2356383" y="490721"/>
                </a:cubicBezTo>
                <a:cubicBezTo>
                  <a:pt x="2386080" y="499692"/>
                  <a:pt x="2401796" y="524477"/>
                  <a:pt x="2416205" y="548198"/>
                </a:cubicBezTo>
                <a:cubicBezTo>
                  <a:pt x="2436568" y="583304"/>
                  <a:pt x="2453734" y="622335"/>
                  <a:pt x="2470779" y="660179"/>
                </a:cubicBezTo>
                <a:cubicBezTo>
                  <a:pt x="2475548" y="671687"/>
                  <a:pt x="2478306" y="686997"/>
                  <a:pt x="2474524" y="696976"/>
                </a:cubicBezTo>
                <a:cubicBezTo>
                  <a:pt x="2467664" y="712067"/>
                  <a:pt x="2454507" y="724201"/>
                  <a:pt x="2442538" y="736213"/>
                </a:cubicBezTo>
                <a:cubicBezTo>
                  <a:pt x="2426181" y="752269"/>
                  <a:pt x="2408397" y="766073"/>
                  <a:pt x="2392163" y="783318"/>
                </a:cubicBezTo>
                <a:cubicBezTo>
                  <a:pt x="2380192" y="795330"/>
                  <a:pt x="2383313" y="814202"/>
                  <a:pt x="2396512" y="826051"/>
                </a:cubicBezTo>
                <a:cubicBezTo>
                  <a:pt x="2405666" y="833514"/>
                  <a:pt x="2414702" y="839792"/>
                  <a:pt x="2423856" y="847255"/>
                </a:cubicBezTo>
                <a:cubicBezTo>
                  <a:pt x="2427780" y="850454"/>
                  <a:pt x="2433374" y="858280"/>
                  <a:pt x="2436935" y="857917"/>
                </a:cubicBezTo>
                <a:cubicBezTo>
                  <a:pt x="2456874" y="853489"/>
                  <a:pt x="2472667" y="855480"/>
                  <a:pt x="2488361" y="868275"/>
                </a:cubicBezTo>
                <a:cubicBezTo>
                  <a:pt x="2489670" y="869340"/>
                  <a:pt x="2492044" y="869099"/>
                  <a:pt x="2494539" y="870044"/>
                </a:cubicBezTo>
                <a:cubicBezTo>
                  <a:pt x="2508321" y="875838"/>
                  <a:pt x="2522928" y="877949"/>
                  <a:pt x="2534578" y="886358"/>
                </a:cubicBezTo>
                <a:cubicBezTo>
                  <a:pt x="2567033" y="910639"/>
                  <a:pt x="2597477" y="938724"/>
                  <a:pt x="2614642" y="977753"/>
                </a:cubicBezTo>
                <a:cubicBezTo>
                  <a:pt x="2615951" y="978820"/>
                  <a:pt x="2616192" y="981194"/>
                  <a:pt x="2617499" y="982260"/>
                </a:cubicBezTo>
                <a:cubicBezTo>
                  <a:pt x="2639613" y="999198"/>
                  <a:pt x="2640963" y="1024248"/>
                  <a:pt x="2646941" y="1047626"/>
                </a:cubicBezTo>
                <a:cubicBezTo>
                  <a:pt x="2649456" y="1060562"/>
                  <a:pt x="2657183" y="1065773"/>
                  <a:pt x="2668933" y="1063379"/>
                </a:cubicBezTo>
                <a:cubicBezTo>
                  <a:pt x="2685430" y="1060499"/>
                  <a:pt x="2693398" y="1068083"/>
                  <a:pt x="2701850" y="1080416"/>
                </a:cubicBezTo>
                <a:cubicBezTo>
                  <a:pt x="2718752" y="1105082"/>
                  <a:pt x="2729016" y="1135220"/>
                  <a:pt x="2752678" y="1155598"/>
                </a:cubicBezTo>
                <a:cubicBezTo>
                  <a:pt x="2763262" y="1165316"/>
                  <a:pt x="2771955" y="1180022"/>
                  <a:pt x="2782660" y="1190926"/>
                </a:cubicBezTo>
                <a:cubicBezTo>
                  <a:pt x="2804190" y="1213921"/>
                  <a:pt x="2826908" y="1236794"/>
                  <a:pt x="2847371" y="1261098"/>
                </a:cubicBezTo>
                <a:cubicBezTo>
                  <a:pt x="2869264" y="1287653"/>
                  <a:pt x="2888903" y="1315638"/>
                  <a:pt x="2908421" y="1342436"/>
                </a:cubicBezTo>
                <a:cubicBezTo>
                  <a:pt x="2918060" y="1354647"/>
                  <a:pt x="2926511" y="1366980"/>
                  <a:pt x="2936149" y="1379192"/>
                </a:cubicBezTo>
                <a:cubicBezTo>
                  <a:pt x="2948525" y="1394724"/>
                  <a:pt x="2962087" y="1410133"/>
                  <a:pt x="2974461" y="1425664"/>
                </a:cubicBezTo>
                <a:cubicBezTo>
                  <a:pt x="2977198" y="1428984"/>
                  <a:pt x="2981122" y="1432182"/>
                  <a:pt x="2980297" y="1435865"/>
                </a:cubicBezTo>
                <a:cubicBezTo>
                  <a:pt x="2978307" y="1451659"/>
                  <a:pt x="2986758" y="1463991"/>
                  <a:pt x="2996396" y="1476202"/>
                </a:cubicBezTo>
                <a:cubicBezTo>
                  <a:pt x="3008651" y="1490547"/>
                  <a:pt x="3021146" y="1507266"/>
                  <a:pt x="3034587" y="1521489"/>
                </a:cubicBezTo>
                <a:cubicBezTo>
                  <a:pt x="3042676" y="1530260"/>
                  <a:pt x="3052052" y="1528107"/>
                  <a:pt x="3059516" y="1518951"/>
                </a:cubicBezTo>
                <a:cubicBezTo>
                  <a:pt x="3065913" y="1511104"/>
                  <a:pt x="3072310" y="1503257"/>
                  <a:pt x="3080136" y="1497663"/>
                </a:cubicBezTo>
                <a:cubicBezTo>
                  <a:pt x="3110253" y="1475408"/>
                  <a:pt x="3140249" y="1451966"/>
                  <a:pt x="3177872" y="1444539"/>
                </a:cubicBezTo>
                <a:cubicBezTo>
                  <a:pt x="3195557" y="1441540"/>
                  <a:pt x="3213242" y="1438540"/>
                  <a:pt x="3230102" y="1439222"/>
                </a:cubicBezTo>
                <a:cubicBezTo>
                  <a:pt x="3259075" y="1441071"/>
                  <a:pt x="3288530" y="1447667"/>
                  <a:pt x="3318086" y="1443459"/>
                </a:cubicBezTo>
                <a:cubicBezTo>
                  <a:pt x="3332210" y="1440823"/>
                  <a:pt x="3348124" y="1444000"/>
                  <a:pt x="3362731" y="1446111"/>
                </a:cubicBezTo>
                <a:cubicBezTo>
                  <a:pt x="3385890" y="1449751"/>
                  <a:pt x="3408223" y="1457073"/>
                  <a:pt x="3431381" y="1460713"/>
                </a:cubicBezTo>
                <a:cubicBezTo>
                  <a:pt x="3450857" y="1463528"/>
                  <a:pt x="3458562" y="1456746"/>
                  <a:pt x="3460069" y="1436203"/>
                </a:cubicBezTo>
                <a:cubicBezTo>
                  <a:pt x="3460773" y="1431334"/>
                  <a:pt x="3461235" y="1424091"/>
                  <a:pt x="3464434" y="1420168"/>
                </a:cubicBezTo>
                <a:cubicBezTo>
                  <a:pt x="3485396" y="1390449"/>
                  <a:pt x="3507423" y="1359423"/>
                  <a:pt x="3544442" y="1346061"/>
                </a:cubicBezTo>
                <a:cubicBezTo>
                  <a:pt x="3560578" y="1339621"/>
                  <a:pt x="3578142" y="1335434"/>
                  <a:pt x="3594519" y="1331368"/>
                </a:cubicBezTo>
                <a:cubicBezTo>
                  <a:pt x="3600454" y="1330764"/>
                  <a:pt x="3607455" y="1328852"/>
                  <a:pt x="3613633" y="1330622"/>
                </a:cubicBezTo>
                <a:cubicBezTo>
                  <a:pt x="3633230" y="1334624"/>
                  <a:pt x="3651760" y="1339934"/>
                  <a:pt x="3670291" y="1345245"/>
                </a:cubicBezTo>
                <a:cubicBezTo>
                  <a:pt x="3718519" y="1359526"/>
                  <a:pt x="3768517" y="1367628"/>
                  <a:pt x="3819340" y="1372050"/>
                </a:cubicBezTo>
                <a:cubicBezTo>
                  <a:pt x="3844750" y="1374261"/>
                  <a:pt x="3869095" y="1377779"/>
                  <a:pt x="3894507" y="1379990"/>
                </a:cubicBezTo>
                <a:cubicBezTo>
                  <a:pt x="3917423" y="1381256"/>
                  <a:pt x="3940461" y="1383709"/>
                  <a:pt x="3963256" y="1383787"/>
                </a:cubicBezTo>
                <a:cubicBezTo>
                  <a:pt x="3984864" y="1383986"/>
                  <a:pt x="4007298" y="1380503"/>
                  <a:pt x="4029148" y="1383076"/>
                </a:cubicBezTo>
                <a:cubicBezTo>
                  <a:pt x="4075222" y="1387983"/>
                  <a:pt x="4118339" y="1399185"/>
                  <a:pt x="4158038" y="1423928"/>
                </a:cubicBezTo>
                <a:cubicBezTo>
                  <a:pt x="4170875" y="1432216"/>
                  <a:pt x="4181580" y="1443120"/>
                  <a:pt x="4195241" y="1447727"/>
                </a:cubicBezTo>
                <a:cubicBezTo>
                  <a:pt x="4222805" y="1459312"/>
                  <a:pt x="4242787" y="1478868"/>
                  <a:pt x="4265020" y="1496993"/>
                </a:cubicBezTo>
                <a:cubicBezTo>
                  <a:pt x="4278099" y="1507655"/>
                  <a:pt x="4286671" y="1521175"/>
                  <a:pt x="4290857" y="1538738"/>
                </a:cubicBezTo>
                <a:cubicBezTo>
                  <a:pt x="4294802" y="1553929"/>
                  <a:pt x="4303374" y="1567449"/>
                  <a:pt x="4309693" y="1582396"/>
                </a:cubicBezTo>
                <a:cubicBezTo>
                  <a:pt x="4312913" y="1590465"/>
                  <a:pt x="4318628" y="1599478"/>
                  <a:pt x="4318287" y="1607907"/>
                </a:cubicBezTo>
                <a:cubicBezTo>
                  <a:pt x="4318592" y="1646256"/>
                  <a:pt x="4301312" y="1676799"/>
                  <a:pt x="4264293" y="1690161"/>
                </a:cubicBezTo>
                <a:cubicBezTo>
                  <a:pt x="4256225" y="1693382"/>
                  <a:pt x="4248158" y="1696601"/>
                  <a:pt x="4239848" y="1697447"/>
                </a:cubicBezTo>
                <a:cubicBezTo>
                  <a:pt x="4212668" y="1701413"/>
                  <a:pt x="4185727" y="1707754"/>
                  <a:pt x="4158184" y="1708157"/>
                </a:cubicBezTo>
                <a:cubicBezTo>
                  <a:pt x="4124584" y="1707980"/>
                  <a:pt x="4089193" y="1701988"/>
                  <a:pt x="4055231" y="1698248"/>
                </a:cubicBezTo>
                <a:cubicBezTo>
                  <a:pt x="4041932" y="1697203"/>
                  <a:pt x="4026500" y="1698774"/>
                  <a:pt x="4016279" y="1692619"/>
                </a:cubicBezTo>
                <a:cubicBezTo>
                  <a:pt x="3989418" y="1676163"/>
                  <a:pt x="3960567" y="1675502"/>
                  <a:pt x="3932418" y="1669971"/>
                </a:cubicBezTo>
                <a:cubicBezTo>
                  <a:pt x="3915316" y="1666915"/>
                  <a:pt x="3898697" y="1668606"/>
                  <a:pt x="3881837" y="1667924"/>
                </a:cubicBezTo>
                <a:cubicBezTo>
                  <a:pt x="3856547" y="1666899"/>
                  <a:pt x="3832565" y="1666942"/>
                  <a:pt x="3807274" y="1665918"/>
                </a:cubicBezTo>
                <a:cubicBezTo>
                  <a:pt x="3790413" y="1665236"/>
                  <a:pt x="3773553" y="1664553"/>
                  <a:pt x="3756693" y="1663871"/>
                </a:cubicBezTo>
                <a:cubicBezTo>
                  <a:pt x="3747075" y="1663650"/>
                  <a:pt x="3736151" y="1662364"/>
                  <a:pt x="3726655" y="1663331"/>
                </a:cubicBezTo>
                <a:cubicBezTo>
                  <a:pt x="3712410" y="1664781"/>
                  <a:pt x="3697924" y="1663855"/>
                  <a:pt x="3685349" y="1669932"/>
                </a:cubicBezTo>
                <a:cubicBezTo>
                  <a:pt x="3648572" y="1685669"/>
                  <a:pt x="3613665" y="1684425"/>
                  <a:pt x="3578615" y="1670003"/>
                </a:cubicBezTo>
                <a:cubicBezTo>
                  <a:pt x="3559842" y="1662319"/>
                  <a:pt x="3546785" y="1663648"/>
                  <a:pt x="3536365" y="1679101"/>
                </a:cubicBezTo>
                <a:cubicBezTo>
                  <a:pt x="3528549" y="1690691"/>
                  <a:pt x="3518118" y="1700148"/>
                  <a:pt x="3508504" y="1710271"/>
                </a:cubicBezTo>
                <a:lnTo>
                  <a:pt x="3490822" y="1737360"/>
                </a:lnTo>
                <a:lnTo>
                  <a:pt x="2654515" y="1737360"/>
                </a:lnTo>
                <a:lnTo>
                  <a:pt x="2574887" y="1659430"/>
                </a:lnTo>
                <a:cubicBezTo>
                  <a:pt x="2565611" y="1650779"/>
                  <a:pt x="2556698" y="1645691"/>
                  <a:pt x="2542937" y="1651889"/>
                </a:cubicBezTo>
                <a:cubicBezTo>
                  <a:pt x="2530362" y="1657965"/>
                  <a:pt x="2515052" y="1660723"/>
                  <a:pt x="2500928" y="1663361"/>
                </a:cubicBezTo>
                <a:cubicBezTo>
                  <a:pt x="2498554" y="1663602"/>
                  <a:pt x="2493806" y="1664085"/>
                  <a:pt x="2491190" y="1661952"/>
                </a:cubicBezTo>
                <a:cubicBezTo>
                  <a:pt x="2460647" y="1644672"/>
                  <a:pt x="2425739" y="1643428"/>
                  <a:pt x="2393425" y="1632325"/>
                </a:cubicBezTo>
                <a:cubicBezTo>
                  <a:pt x="2368597" y="1624058"/>
                  <a:pt x="2342703" y="1617098"/>
                  <a:pt x="2317875" y="1608832"/>
                </a:cubicBezTo>
                <a:cubicBezTo>
                  <a:pt x="2288056" y="1598674"/>
                  <a:pt x="2259062" y="1584836"/>
                  <a:pt x="2228179" y="1575985"/>
                </a:cubicBezTo>
                <a:cubicBezTo>
                  <a:pt x="2161299" y="1555207"/>
                  <a:pt x="2104478" y="1515416"/>
                  <a:pt x="2046710" y="1478119"/>
                </a:cubicBezTo>
                <a:cubicBezTo>
                  <a:pt x="2024840" y="1463555"/>
                  <a:pt x="2000835" y="1451606"/>
                  <a:pt x="1976711" y="1438469"/>
                </a:cubicBezTo>
                <a:cubicBezTo>
                  <a:pt x="1967918" y="1434568"/>
                  <a:pt x="1958542" y="1436721"/>
                  <a:pt x="1950838" y="1443503"/>
                </a:cubicBezTo>
                <a:cubicBezTo>
                  <a:pt x="1948706" y="1446117"/>
                  <a:pt x="1944320" y="1450162"/>
                  <a:pt x="1940879" y="1451711"/>
                </a:cubicBezTo>
                <a:cubicBezTo>
                  <a:pt x="1923919" y="1461834"/>
                  <a:pt x="1906717" y="1469581"/>
                  <a:pt x="1890945" y="1479582"/>
                </a:cubicBezTo>
                <a:cubicBezTo>
                  <a:pt x="1860586" y="1499463"/>
                  <a:pt x="1839262" y="1525620"/>
                  <a:pt x="1836006" y="1564331"/>
                </a:cubicBezTo>
                <a:cubicBezTo>
                  <a:pt x="1833312" y="1584993"/>
                  <a:pt x="1831804" y="1605536"/>
                  <a:pt x="1824120" y="1624309"/>
                </a:cubicBezTo>
                <a:lnTo>
                  <a:pt x="1776677" y="1737360"/>
                </a:lnTo>
                <a:lnTo>
                  <a:pt x="1030874" y="1737360"/>
                </a:lnTo>
                <a:lnTo>
                  <a:pt x="1030307" y="1684719"/>
                </a:lnTo>
                <a:cubicBezTo>
                  <a:pt x="1031209" y="1658241"/>
                  <a:pt x="1029739" y="1632005"/>
                  <a:pt x="1034324" y="1606352"/>
                </a:cubicBezTo>
                <a:cubicBezTo>
                  <a:pt x="1040437" y="1572149"/>
                  <a:pt x="1051420" y="1538648"/>
                  <a:pt x="1058719" y="1504324"/>
                </a:cubicBezTo>
                <a:cubicBezTo>
                  <a:pt x="1063205" y="1489475"/>
                  <a:pt x="1064009" y="1473802"/>
                  <a:pt x="1067186" y="1457887"/>
                </a:cubicBezTo>
                <a:cubicBezTo>
                  <a:pt x="1067768" y="1451830"/>
                  <a:pt x="1068352" y="1445775"/>
                  <a:pt x="1070243" y="1440785"/>
                </a:cubicBezTo>
                <a:cubicBezTo>
                  <a:pt x="1077927" y="1422012"/>
                  <a:pt x="1087985" y="1402999"/>
                  <a:pt x="1094360" y="1383160"/>
                </a:cubicBezTo>
                <a:cubicBezTo>
                  <a:pt x="1098967" y="1369499"/>
                  <a:pt x="1098704" y="1355134"/>
                  <a:pt x="1103310" y="1341471"/>
                </a:cubicBezTo>
                <a:cubicBezTo>
                  <a:pt x="1111698" y="1317831"/>
                  <a:pt x="1119965" y="1293002"/>
                  <a:pt x="1132155" y="1271372"/>
                </a:cubicBezTo>
                <a:cubicBezTo>
                  <a:pt x="1148369" y="1242137"/>
                  <a:pt x="1165890" y="1213967"/>
                  <a:pt x="1191260" y="1192197"/>
                </a:cubicBezTo>
                <a:cubicBezTo>
                  <a:pt x="1207857" y="1178514"/>
                  <a:pt x="1221718" y="1161511"/>
                  <a:pt x="1222983" y="1138595"/>
                </a:cubicBezTo>
                <a:cubicBezTo>
                  <a:pt x="1223929" y="1136099"/>
                  <a:pt x="1224874" y="1133604"/>
                  <a:pt x="1225820" y="1131109"/>
                </a:cubicBezTo>
                <a:cubicBezTo>
                  <a:pt x="1238252" y="1111854"/>
                  <a:pt x="1232999" y="1095598"/>
                  <a:pt x="1219437" y="1080188"/>
                </a:cubicBezTo>
                <a:cubicBezTo>
                  <a:pt x="1211348" y="1071416"/>
                  <a:pt x="1211690" y="1062985"/>
                  <a:pt x="1215592" y="1054193"/>
                </a:cubicBezTo>
                <a:cubicBezTo>
                  <a:pt x="1223639" y="1038982"/>
                  <a:pt x="1233234" y="1027211"/>
                  <a:pt x="1250798" y="1023024"/>
                </a:cubicBezTo>
                <a:cubicBezTo>
                  <a:pt x="1255547" y="1022541"/>
                  <a:pt x="1259932" y="1018497"/>
                  <a:pt x="1260756" y="1014816"/>
                </a:cubicBezTo>
                <a:cubicBezTo>
                  <a:pt x="1264055" y="1000087"/>
                  <a:pt x="1266046" y="984293"/>
                  <a:pt x="1269344" y="969565"/>
                </a:cubicBezTo>
                <a:cubicBezTo>
                  <a:pt x="1271576" y="956146"/>
                  <a:pt x="1269181" y="944395"/>
                  <a:pt x="1261916" y="931942"/>
                </a:cubicBezTo>
                <a:cubicBezTo>
                  <a:pt x="1257389" y="922809"/>
                  <a:pt x="1253565" y="908806"/>
                  <a:pt x="1256159" y="898947"/>
                </a:cubicBezTo>
                <a:cubicBezTo>
                  <a:pt x="1260041" y="878162"/>
                  <a:pt x="1268790" y="858082"/>
                  <a:pt x="1275046" y="837057"/>
                </a:cubicBezTo>
                <a:cubicBezTo>
                  <a:pt x="1280356" y="818526"/>
                  <a:pt x="1290656" y="801887"/>
                  <a:pt x="1284919" y="780882"/>
                </a:cubicBezTo>
                <a:cubicBezTo>
                  <a:pt x="1284798" y="779695"/>
                  <a:pt x="1284557" y="777321"/>
                  <a:pt x="1285624" y="776013"/>
                </a:cubicBezTo>
                <a:cubicBezTo>
                  <a:pt x="1290229" y="762351"/>
                  <a:pt x="1296143" y="749756"/>
                  <a:pt x="1298255" y="735148"/>
                </a:cubicBezTo>
                <a:cubicBezTo>
                  <a:pt x="1302357" y="704748"/>
                  <a:pt x="1306458" y="674346"/>
                  <a:pt x="1303317" y="643483"/>
                </a:cubicBezTo>
                <a:cubicBezTo>
                  <a:pt x="1297397" y="585318"/>
                  <a:pt x="1287793" y="526329"/>
                  <a:pt x="1288995" y="467438"/>
                </a:cubicBezTo>
                <a:cubicBezTo>
                  <a:pt x="1291164" y="418045"/>
                  <a:pt x="1283715" y="368430"/>
                  <a:pt x="1281015" y="318333"/>
                </a:cubicBezTo>
                <a:cubicBezTo>
                  <a:pt x="1280631" y="302780"/>
                  <a:pt x="1283930" y="288052"/>
                  <a:pt x="1285920" y="272258"/>
                </a:cubicBezTo>
                <a:cubicBezTo>
                  <a:pt x="1287911" y="256464"/>
                  <a:pt x="1292154" y="239241"/>
                  <a:pt x="1291771" y="223689"/>
                </a:cubicBezTo>
                <a:cubicBezTo>
                  <a:pt x="1290804" y="214193"/>
                  <a:pt x="1283902" y="205301"/>
                  <a:pt x="1280561" y="196046"/>
                </a:cubicBezTo>
                <a:cubicBezTo>
                  <a:pt x="1279133" y="193792"/>
                  <a:pt x="1277583" y="190352"/>
                  <a:pt x="1277220" y="186791"/>
                </a:cubicBezTo>
                <a:cubicBezTo>
                  <a:pt x="1278486" y="163874"/>
                  <a:pt x="1279872" y="142145"/>
                  <a:pt x="1281138" y="119229"/>
                </a:cubicBezTo>
                <a:cubicBezTo>
                  <a:pt x="1282403" y="96312"/>
                  <a:pt x="1286043" y="73155"/>
                  <a:pt x="1284934" y="50479"/>
                </a:cubicBezTo>
                <a:close/>
                <a:moveTo>
                  <a:pt x="126259" y="0"/>
                </a:moveTo>
                <a:lnTo>
                  <a:pt x="485754" y="0"/>
                </a:lnTo>
                <a:lnTo>
                  <a:pt x="480005" y="1682"/>
                </a:lnTo>
                <a:cubicBezTo>
                  <a:pt x="467067" y="4197"/>
                  <a:pt x="453789" y="15144"/>
                  <a:pt x="446568" y="26673"/>
                </a:cubicBezTo>
                <a:cubicBezTo>
                  <a:pt x="437334" y="42006"/>
                  <a:pt x="424177" y="54138"/>
                  <a:pt x="409592" y="64019"/>
                </a:cubicBezTo>
                <a:cubicBezTo>
                  <a:pt x="384927" y="80921"/>
                  <a:pt x="360020" y="95450"/>
                  <a:pt x="335355" y="112353"/>
                </a:cubicBezTo>
                <a:cubicBezTo>
                  <a:pt x="310690" y="129255"/>
                  <a:pt x="287332" y="147224"/>
                  <a:pt x="262546" y="162940"/>
                </a:cubicBezTo>
                <a:cubicBezTo>
                  <a:pt x="238827" y="177348"/>
                  <a:pt x="213679" y="189502"/>
                  <a:pt x="185772" y="186345"/>
                </a:cubicBezTo>
                <a:cubicBezTo>
                  <a:pt x="166295" y="183530"/>
                  <a:pt x="156338" y="191740"/>
                  <a:pt x="145675" y="204819"/>
                </a:cubicBezTo>
                <a:cubicBezTo>
                  <a:pt x="140465" y="212545"/>
                  <a:pt x="133001" y="221701"/>
                  <a:pt x="124933" y="224921"/>
                </a:cubicBezTo>
                <a:cubicBezTo>
                  <a:pt x="104050" y="231844"/>
                  <a:pt x="81859" y="237700"/>
                  <a:pt x="60349" y="226697"/>
                </a:cubicBezTo>
                <a:cubicBezTo>
                  <a:pt x="56548" y="224685"/>
                  <a:pt x="50370" y="222916"/>
                  <a:pt x="46930" y="224464"/>
                </a:cubicBezTo>
                <a:cubicBezTo>
                  <a:pt x="23672" y="231629"/>
                  <a:pt x="13671" y="215856"/>
                  <a:pt x="2604" y="201392"/>
                </a:cubicBezTo>
                <a:cubicBezTo>
                  <a:pt x="1176" y="199139"/>
                  <a:pt x="-616" y="193324"/>
                  <a:pt x="209" y="189642"/>
                </a:cubicBezTo>
                <a:cubicBezTo>
                  <a:pt x="3266" y="172540"/>
                  <a:pt x="8697" y="155197"/>
                  <a:pt x="11632" y="136907"/>
                </a:cubicBezTo>
                <a:cubicBezTo>
                  <a:pt x="17041" y="107572"/>
                  <a:pt x="28507" y="78821"/>
                  <a:pt x="22871" y="47012"/>
                </a:cubicBezTo>
                <a:cubicBezTo>
                  <a:pt x="19630" y="26953"/>
                  <a:pt x="38239" y="9467"/>
                  <a:pt x="58419" y="74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16D5C9D-EAE5-4817-A852-61C55F1242F2}"/>
              </a:ext>
            </a:extLst>
          </p:cNvPr>
          <p:cNvSpPr/>
          <p:nvPr/>
        </p:nvSpPr>
        <p:spPr>
          <a:xfrm>
            <a:off x="1154669" y="5042263"/>
            <a:ext cx="2643023" cy="1737360"/>
          </a:xfrm>
          <a:custGeom>
            <a:avLst/>
            <a:gdLst>
              <a:gd name="connsiteX0" fmla="*/ 370363 w 2643023"/>
              <a:gd name="connsiteY0" fmla="*/ 1467446 h 1737360"/>
              <a:gd name="connsiteX1" fmla="*/ 345010 w 2643023"/>
              <a:gd name="connsiteY1" fmla="*/ 1473175 h 1737360"/>
              <a:gd name="connsiteX2" fmla="*/ 315902 w 2643023"/>
              <a:gd name="connsiteY2" fmla="*/ 1528909 h 1737360"/>
              <a:gd name="connsiteX3" fmla="*/ 325541 w 2643023"/>
              <a:gd name="connsiteY3" fmla="*/ 1541121 h 1737360"/>
              <a:gd name="connsiteX4" fmla="*/ 391468 w 2643023"/>
              <a:gd name="connsiteY4" fmla="*/ 1493633 h 1737360"/>
              <a:gd name="connsiteX5" fmla="*/ 391568 w 2643023"/>
              <a:gd name="connsiteY5" fmla="*/ 1482828 h 1737360"/>
              <a:gd name="connsiteX6" fmla="*/ 370363 w 2643023"/>
              <a:gd name="connsiteY6" fmla="*/ 1467446 h 1737360"/>
              <a:gd name="connsiteX7" fmla="*/ 1806716 w 2643023"/>
              <a:gd name="connsiteY7" fmla="*/ 0 h 1737360"/>
              <a:gd name="connsiteX8" fmla="*/ 2643023 w 2643023"/>
              <a:gd name="connsiteY8" fmla="*/ 0 h 1737360"/>
              <a:gd name="connsiteX9" fmla="*/ 2637750 w 2643023"/>
              <a:gd name="connsiteY9" fmla="*/ 8079 h 1737360"/>
              <a:gd name="connsiteX10" fmla="*/ 2633243 w 2643023"/>
              <a:gd name="connsiteY10" fmla="*/ 10938 h 1737360"/>
              <a:gd name="connsiteX11" fmla="*/ 2552367 w 2643023"/>
              <a:gd name="connsiteY11" fmla="*/ 64744 h 1737360"/>
              <a:gd name="connsiteX12" fmla="*/ 2482132 w 2643023"/>
              <a:gd name="connsiteY12" fmla="*/ 93482 h 1737360"/>
              <a:gd name="connsiteX13" fmla="*/ 2467788 w 2643023"/>
              <a:gd name="connsiteY13" fmla="*/ 105736 h 1737360"/>
              <a:gd name="connsiteX14" fmla="*/ 2448574 w 2643023"/>
              <a:gd name="connsiteY14" fmla="*/ 117286 h 1737360"/>
              <a:gd name="connsiteX15" fmla="*/ 2413446 w 2643023"/>
              <a:gd name="connsiteY15" fmla="*/ 125659 h 1737360"/>
              <a:gd name="connsiteX16" fmla="*/ 2370535 w 2643023"/>
              <a:gd name="connsiteY16" fmla="*/ 163608 h 1737360"/>
              <a:gd name="connsiteX17" fmla="*/ 2293199 w 2643023"/>
              <a:gd name="connsiteY17" fmla="*/ 205062 h 1737360"/>
              <a:gd name="connsiteX18" fmla="*/ 2133168 w 2643023"/>
              <a:gd name="connsiteY18" fmla="*/ 211756 h 1737360"/>
              <a:gd name="connsiteX19" fmla="*/ 2054298 w 2643023"/>
              <a:gd name="connsiteY19" fmla="*/ 191000 h 1737360"/>
              <a:gd name="connsiteX20" fmla="*/ 1939709 w 2643023"/>
              <a:gd name="connsiteY20" fmla="*/ 113912 h 1737360"/>
              <a:gd name="connsiteX21" fmla="*/ 1813670 w 2643023"/>
              <a:gd name="connsiteY21" fmla="*/ 6806 h 1737360"/>
              <a:gd name="connsiteX22" fmla="*/ 183075 w 2643023"/>
              <a:gd name="connsiteY22" fmla="*/ 0 h 1737360"/>
              <a:gd name="connsiteX23" fmla="*/ 928878 w 2643023"/>
              <a:gd name="connsiteY23" fmla="*/ 0 h 1737360"/>
              <a:gd name="connsiteX24" fmla="*/ 911651 w 2643023"/>
              <a:gd name="connsiteY24" fmla="*/ 41050 h 1737360"/>
              <a:gd name="connsiteX25" fmla="*/ 872527 w 2643023"/>
              <a:gd name="connsiteY25" fmla="*/ 139780 h 1737360"/>
              <a:gd name="connsiteX26" fmla="*/ 857763 w 2643023"/>
              <a:gd name="connsiteY26" fmla="*/ 183261 h 1737360"/>
              <a:gd name="connsiteX27" fmla="*/ 772445 w 2643023"/>
              <a:gd name="connsiteY27" fmla="*/ 275899 h 1737360"/>
              <a:gd name="connsiteX28" fmla="*/ 706915 w 2643023"/>
              <a:gd name="connsiteY28" fmla="*/ 280170 h 1737360"/>
              <a:gd name="connsiteX29" fmla="*/ 598284 w 2643023"/>
              <a:gd name="connsiteY29" fmla="*/ 214469 h 1737360"/>
              <a:gd name="connsiteX30" fmla="*/ 564684 w 2643023"/>
              <a:gd name="connsiteY30" fmla="*/ 214291 h 1737360"/>
              <a:gd name="connsiteX31" fmla="*/ 550865 w 2643023"/>
              <a:gd name="connsiteY31" fmla="*/ 255276 h 1737360"/>
              <a:gd name="connsiteX32" fmla="*/ 570888 w 2643023"/>
              <a:gd name="connsiteY32" fmla="*/ 298813 h 1737360"/>
              <a:gd name="connsiteX33" fmla="*/ 569061 w 2643023"/>
              <a:gd name="connsiteY33" fmla="*/ 339777 h 1737360"/>
              <a:gd name="connsiteX34" fmla="*/ 565641 w 2643023"/>
              <a:gd name="connsiteY34" fmla="*/ 353318 h 1737360"/>
              <a:gd name="connsiteX35" fmla="*/ 578762 w 2643023"/>
              <a:gd name="connsiteY35" fmla="*/ 387963 h 1737360"/>
              <a:gd name="connsiteX36" fmla="*/ 579971 w 2643023"/>
              <a:gd name="connsiteY36" fmla="*/ 399834 h 1737360"/>
              <a:gd name="connsiteX37" fmla="*/ 585949 w 2643023"/>
              <a:gd name="connsiteY37" fmla="*/ 423212 h 1737360"/>
              <a:gd name="connsiteX38" fmla="*/ 598708 w 2643023"/>
              <a:gd name="connsiteY38" fmla="*/ 454295 h 1737360"/>
              <a:gd name="connsiteX39" fmla="*/ 603661 w 2643023"/>
              <a:gd name="connsiteY39" fmla="*/ 502963 h 1737360"/>
              <a:gd name="connsiteX40" fmla="*/ 661881 w 2643023"/>
              <a:gd name="connsiteY40" fmla="*/ 662548 h 1737360"/>
              <a:gd name="connsiteX41" fmla="*/ 682010 w 2643023"/>
              <a:gd name="connsiteY41" fmla="*/ 766040 h 1737360"/>
              <a:gd name="connsiteX42" fmla="*/ 670068 w 2643023"/>
              <a:gd name="connsiteY42" fmla="*/ 860805 h 1737360"/>
              <a:gd name="connsiteX43" fmla="*/ 657642 w 2643023"/>
              <a:gd name="connsiteY43" fmla="*/ 950823 h 1737360"/>
              <a:gd name="connsiteX44" fmla="*/ 661550 w 2643023"/>
              <a:gd name="connsiteY44" fmla="*/ 1012789 h 1737360"/>
              <a:gd name="connsiteX45" fmla="*/ 666945 w 2643023"/>
              <a:gd name="connsiteY45" fmla="*/ 1042224 h 1737360"/>
              <a:gd name="connsiteX46" fmla="*/ 681082 w 2643023"/>
              <a:gd name="connsiteY46" fmla="*/ 1181109 h 1737360"/>
              <a:gd name="connsiteX47" fmla="*/ 683719 w 2643023"/>
              <a:gd name="connsiteY47" fmla="*/ 1195232 h 1737360"/>
              <a:gd name="connsiteX48" fmla="*/ 702519 w 2643023"/>
              <a:gd name="connsiteY48" fmla="*/ 1285668 h 1737360"/>
              <a:gd name="connsiteX49" fmla="*/ 723451 w 2643023"/>
              <a:gd name="connsiteY49" fmla="*/ 1373488 h 1737360"/>
              <a:gd name="connsiteX50" fmla="*/ 745286 w 2643023"/>
              <a:gd name="connsiteY50" fmla="*/ 1434831 h 1737360"/>
              <a:gd name="connsiteX51" fmla="*/ 751122 w 2643023"/>
              <a:gd name="connsiteY51" fmla="*/ 1445032 h 1737360"/>
              <a:gd name="connsiteX52" fmla="*/ 757000 w 2643023"/>
              <a:gd name="connsiteY52" fmla="*/ 1479214 h 1737360"/>
              <a:gd name="connsiteX53" fmla="*/ 755955 w 2643023"/>
              <a:gd name="connsiteY53" fmla="*/ 1492514 h 1737360"/>
              <a:gd name="connsiteX54" fmla="*/ 785616 w 2643023"/>
              <a:gd name="connsiteY54" fmla="*/ 1548262 h 1737360"/>
              <a:gd name="connsiteX55" fmla="*/ 788133 w 2643023"/>
              <a:gd name="connsiteY55" fmla="*/ 1561199 h 1737360"/>
              <a:gd name="connsiteX56" fmla="*/ 773148 w 2643023"/>
              <a:gd name="connsiteY56" fmla="*/ 1614296 h 1737360"/>
              <a:gd name="connsiteX57" fmla="*/ 769004 w 2643023"/>
              <a:gd name="connsiteY57" fmla="*/ 1620714 h 1737360"/>
              <a:gd name="connsiteX58" fmla="*/ 696999 w 2643023"/>
              <a:gd name="connsiteY58" fmla="*/ 1655628 h 1737360"/>
              <a:gd name="connsiteX59" fmla="*/ 496005 w 2643023"/>
              <a:gd name="connsiteY59" fmla="*/ 1660495 h 1737360"/>
              <a:gd name="connsiteX60" fmla="*/ 449468 w 2643023"/>
              <a:gd name="connsiteY60" fmla="*/ 1662833 h 1737360"/>
              <a:gd name="connsiteX61" fmla="*/ 282421 w 2643023"/>
              <a:gd name="connsiteY61" fmla="*/ 1730208 h 1737360"/>
              <a:gd name="connsiteX62" fmla="*/ 274353 w 2643023"/>
              <a:gd name="connsiteY62" fmla="*/ 1733429 h 1737360"/>
              <a:gd name="connsiteX63" fmla="*/ 235733 w 2643023"/>
              <a:gd name="connsiteY63" fmla="*/ 1737360 h 1737360"/>
              <a:gd name="connsiteX64" fmla="*/ 66493 w 2643023"/>
              <a:gd name="connsiteY64" fmla="*/ 1737360 h 1737360"/>
              <a:gd name="connsiteX65" fmla="*/ 32374 w 2643023"/>
              <a:gd name="connsiteY65" fmla="*/ 1724477 h 1737360"/>
              <a:gd name="connsiteX66" fmla="*/ 480 w 2643023"/>
              <a:gd name="connsiteY66" fmla="*/ 1682149 h 1737360"/>
              <a:gd name="connsiteX67" fmla="*/ 3197 w 2643023"/>
              <a:gd name="connsiteY67" fmla="*/ 1673477 h 1737360"/>
              <a:gd name="connsiteX68" fmla="*/ 26533 w 2643023"/>
              <a:gd name="connsiteY68" fmla="*/ 1643517 h 1737360"/>
              <a:gd name="connsiteX69" fmla="*/ 97812 w 2643023"/>
              <a:gd name="connsiteY69" fmla="*/ 1601480 h 1737360"/>
              <a:gd name="connsiteX70" fmla="*/ 154549 w 2643023"/>
              <a:gd name="connsiteY70" fmla="*/ 1593306 h 1737360"/>
              <a:gd name="connsiteX71" fmla="*/ 217803 w 2643023"/>
              <a:gd name="connsiteY71" fmla="*/ 1578472 h 1737360"/>
              <a:gd name="connsiteX72" fmla="*/ 266813 w 2643023"/>
              <a:gd name="connsiteY72" fmla="*/ 1565088 h 1737360"/>
              <a:gd name="connsiteX73" fmla="*/ 299042 w 2643023"/>
              <a:gd name="connsiteY73" fmla="*/ 1528226 h 1737360"/>
              <a:gd name="connsiteX74" fmla="*/ 325555 w 2643023"/>
              <a:gd name="connsiteY74" fmla="*/ 1482351 h 1737360"/>
              <a:gd name="connsiteX75" fmla="*/ 353136 w 2643023"/>
              <a:gd name="connsiteY75" fmla="*/ 1435168 h 1737360"/>
              <a:gd name="connsiteX76" fmla="*/ 369513 w 2643023"/>
              <a:gd name="connsiteY76" fmla="*/ 1431102 h 1737360"/>
              <a:gd name="connsiteX77" fmla="*/ 380920 w 2643023"/>
              <a:gd name="connsiteY77" fmla="*/ 1437137 h 1737360"/>
              <a:gd name="connsiteX78" fmla="*/ 449443 w 2643023"/>
              <a:gd name="connsiteY78" fmla="*/ 1379791 h 1737360"/>
              <a:gd name="connsiteX79" fmla="*/ 454049 w 2643023"/>
              <a:gd name="connsiteY79" fmla="*/ 1366129 h 1737360"/>
              <a:gd name="connsiteX80" fmla="*/ 464186 w 2643023"/>
              <a:gd name="connsiteY80" fmla="*/ 1324319 h 1737360"/>
              <a:gd name="connsiteX81" fmla="*/ 454142 w 2643023"/>
              <a:gd name="connsiteY81" fmla="*/ 1284564 h 1737360"/>
              <a:gd name="connsiteX82" fmla="*/ 430835 w 2643023"/>
              <a:gd name="connsiteY82" fmla="*/ 1196985 h 1737360"/>
              <a:gd name="connsiteX83" fmla="*/ 411438 w 2643023"/>
              <a:gd name="connsiteY83" fmla="*/ 1171375 h 1737360"/>
              <a:gd name="connsiteX84" fmla="*/ 379807 w 2643023"/>
              <a:gd name="connsiteY84" fmla="*/ 1143411 h 1737360"/>
              <a:gd name="connsiteX85" fmla="*/ 320926 w 2643023"/>
              <a:gd name="connsiteY85" fmla="*/ 1012680 h 1737360"/>
              <a:gd name="connsiteX86" fmla="*/ 304222 w 2643023"/>
              <a:gd name="connsiteY86" fmla="*/ 966406 h 1737360"/>
              <a:gd name="connsiteX87" fmla="*/ 281037 w 2643023"/>
              <a:gd name="connsiteY87" fmla="*/ 880015 h 1737360"/>
              <a:gd name="connsiteX88" fmla="*/ 261213 w 2643023"/>
              <a:gd name="connsiteY88" fmla="*/ 814869 h 1737360"/>
              <a:gd name="connsiteX89" fmla="*/ 239939 w 2643023"/>
              <a:gd name="connsiteY89" fmla="*/ 735479 h 1737360"/>
              <a:gd name="connsiteX90" fmla="*/ 246977 w 2643023"/>
              <a:gd name="connsiteY90" fmla="*/ 686789 h 1737360"/>
              <a:gd name="connsiteX91" fmla="*/ 251221 w 2643023"/>
              <a:gd name="connsiteY91" fmla="*/ 669566 h 1737360"/>
              <a:gd name="connsiteX92" fmla="*/ 227850 w 2643023"/>
              <a:gd name="connsiteY92" fmla="*/ 546013 h 1737360"/>
              <a:gd name="connsiteX93" fmla="*/ 223203 w 2643023"/>
              <a:gd name="connsiteY93" fmla="*/ 535693 h 1737360"/>
              <a:gd name="connsiteX94" fmla="*/ 213180 w 2643023"/>
              <a:gd name="connsiteY94" fmla="*/ 507928 h 1737360"/>
              <a:gd name="connsiteX95" fmla="*/ 210180 w 2643023"/>
              <a:gd name="connsiteY95" fmla="*/ 490243 h 1737360"/>
              <a:gd name="connsiteX96" fmla="*/ 200074 w 2643023"/>
              <a:gd name="connsiteY96" fmla="*/ 414515 h 1737360"/>
              <a:gd name="connsiteX97" fmla="*/ 178622 w 2643023"/>
              <a:gd name="connsiteY97" fmla="*/ 368724 h 1737360"/>
              <a:gd name="connsiteX98" fmla="*/ 157633 w 2643023"/>
              <a:gd name="connsiteY98" fmla="*/ 315690 h 1737360"/>
              <a:gd name="connsiteX99" fmla="*/ 157464 w 2643023"/>
              <a:gd name="connsiteY99" fmla="*/ 219760 h 1737360"/>
              <a:gd name="connsiteX100" fmla="*/ 149667 w 2643023"/>
              <a:gd name="connsiteY100" fmla="*/ 107816 h 1737360"/>
              <a:gd name="connsiteX101" fmla="*/ 165596 w 2643023"/>
              <a:gd name="connsiteY101" fmla="*/ 52224 h 1737360"/>
              <a:gd name="connsiteX102" fmla="*/ 183217 w 2643023"/>
              <a:gd name="connsiteY102" fmla="*/ 1325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643023" h="1737360">
                <a:moveTo>
                  <a:pt x="370363" y="1467446"/>
                </a:moveTo>
                <a:cubicBezTo>
                  <a:pt x="360728" y="1465579"/>
                  <a:pt x="350402" y="1467229"/>
                  <a:pt x="345010" y="1473175"/>
                </a:cubicBezTo>
                <a:cubicBezTo>
                  <a:pt x="329842" y="1489111"/>
                  <a:pt x="318475" y="1507059"/>
                  <a:pt x="315902" y="1528909"/>
                </a:cubicBezTo>
                <a:cubicBezTo>
                  <a:pt x="315561" y="1537340"/>
                  <a:pt x="316165" y="1543274"/>
                  <a:pt x="325541" y="1541121"/>
                </a:cubicBezTo>
                <a:cubicBezTo>
                  <a:pt x="356283" y="1536792"/>
                  <a:pt x="375959" y="1517998"/>
                  <a:pt x="391468" y="1493633"/>
                </a:cubicBezTo>
                <a:cubicBezTo>
                  <a:pt x="392414" y="1491137"/>
                  <a:pt x="393117" y="1486269"/>
                  <a:pt x="391568" y="1482828"/>
                </a:cubicBezTo>
                <a:cubicBezTo>
                  <a:pt x="388942" y="1474700"/>
                  <a:pt x="379998" y="1469314"/>
                  <a:pt x="370363" y="1467446"/>
                </a:cubicBezTo>
                <a:close/>
                <a:moveTo>
                  <a:pt x="1806716" y="0"/>
                </a:moveTo>
                <a:lnTo>
                  <a:pt x="2643023" y="0"/>
                </a:lnTo>
                <a:lnTo>
                  <a:pt x="2637750" y="8079"/>
                </a:lnTo>
                <a:cubicBezTo>
                  <a:pt x="2636683" y="9388"/>
                  <a:pt x="2634309" y="9630"/>
                  <a:pt x="2633243" y="10938"/>
                </a:cubicBezTo>
                <a:cubicBezTo>
                  <a:pt x="2606325" y="29269"/>
                  <a:pt x="2579527" y="48787"/>
                  <a:pt x="2552367" y="64744"/>
                </a:cubicBezTo>
                <a:cubicBezTo>
                  <a:pt x="2530900" y="77723"/>
                  <a:pt x="2509797" y="94264"/>
                  <a:pt x="2482132" y="93482"/>
                </a:cubicBezTo>
                <a:cubicBezTo>
                  <a:pt x="2477384" y="93965"/>
                  <a:pt x="2469679" y="100746"/>
                  <a:pt x="2467788" y="105736"/>
                </a:cubicBezTo>
                <a:cubicBezTo>
                  <a:pt x="2465434" y="117969"/>
                  <a:pt x="2456884" y="116440"/>
                  <a:pt x="2448574" y="117286"/>
                </a:cubicBezTo>
                <a:cubicBezTo>
                  <a:pt x="2436704" y="118494"/>
                  <a:pt x="2423647" y="119823"/>
                  <a:pt x="2413446" y="125659"/>
                </a:cubicBezTo>
                <a:cubicBezTo>
                  <a:pt x="2397673" y="135659"/>
                  <a:pt x="2383572" y="150288"/>
                  <a:pt x="2370535" y="163608"/>
                </a:cubicBezTo>
                <a:cubicBezTo>
                  <a:pt x="2348848" y="186204"/>
                  <a:pt x="2326678" y="204053"/>
                  <a:pt x="2293199" y="205062"/>
                </a:cubicBezTo>
                <a:cubicBezTo>
                  <a:pt x="2239540" y="208125"/>
                  <a:pt x="2186727" y="219498"/>
                  <a:pt x="2133168" y="211756"/>
                </a:cubicBezTo>
                <a:cubicBezTo>
                  <a:pt x="2105262" y="208600"/>
                  <a:pt x="2077356" y="205443"/>
                  <a:pt x="2054298" y="191000"/>
                </a:cubicBezTo>
                <a:cubicBezTo>
                  <a:pt x="2014719" y="167442"/>
                  <a:pt x="1976208" y="142578"/>
                  <a:pt x="1939709" y="113912"/>
                </a:cubicBezTo>
                <a:cubicBezTo>
                  <a:pt x="1895483" y="80034"/>
                  <a:pt x="1854577" y="43420"/>
                  <a:pt x="1813670" y="6806"/>
                </a:cubicBezTo>
                <a:close/>
                <a:moveTo>
                  <a:pt x="183075" y="0"/>
                </a:moveTo>
                <a:lnTo>
                  <a:pt x="928878" y="0"/>
                </a:lnTo>
                <a:lnTo>
                  <a:pt x="911651" y="41050"/>
                </a:lnTo>
                <a:cubicBezTo>
                  <a:pt x="898174" y="73605"/>
                  <a:pt x="886004" y="107225"/>
                  <a:pt x="872527" y="139780"/>
                </a:cubicBezTo>
                <a:cubicBezTo>
                  <a:pt x="867921" y="153442"/>
                  <a:pt x="864744" y="169357"/>
                  <a:pt x="857763" y="183261"/>
                </a:cubicBezTo>
                <a:cubicBezTo>
                  <a:pt x="837647" y="221289"/>
                  <a:pt x="812299" y="255052"/>
                  <a:pt x="772445" y="275899"/>
                </a:cubicBezTo>
                <a:cubicBezTo>
                  <a:pt x="751924" y="286384"/>
                  <a:pt x="728545" y="292361"/>
                  <a:pt x="706915" y="280170"/>
                </a:cubicBezTo>
                <a:cubicBezTo>
                  <a:pt x="669954" y="258747"/>
                  <a:pt x="634179" y="237201"/>
                  <a:pt x="598284" y="214469"/>
                </a:cubicBezTo>
                <a:cubicBezTo>
                  <a:pt x="586754" y="207248"/>
                  <a:pt x="573455" y="206202"/>
                  <a:pt x="564684" y="214291"/>
                </a:cubicBezTo>
                <a:cubicBezTo>
                  <a:pt x="552592" y="225116"/>
                  <a:pt x="546217" y="244955"/>
                  <a:pt x="550865" y="255276"/>
                </a:cubicBezTo>
                <a:cubicBezTo>
                  <a:pt x="557184" y="270225"/>
                  <a:pt x="563503" y="285173"/>
                  <a:pt x="570888" y="298813"/>
                </a:cubicBezTo>
                <a:cubicBezTo>
                  <a:pt x="578394" y="313640"/>
                  <a:pt x="573667" y="326115"/>
                  <a:pt x="569061" y="339777"/>
                </a:cubicBezTo>
                <a:cubicBezTo>
                  <a:pt x="567049" y="343579"/>
                  <a:pt x="564093" y="349877"/>
                  <a:pt x="565641" y="353318"/>
                </a:cubicBezTo>
                <a:cubicBezTo>
                  <a:pt x="569224" y="364947"/>
                  <a:pt x="575180" y="376334"/>
                  <a:pt x="578762" y="387963"/>
                </a:cubicBezTo>
                <a:cubicBezTo>
                  <a:pt x="580313" y="391403"/>
                  <a:pt x="580796" y="396151"/>
                  <a:pt x="579971" y="399834"/>
                </a:cubicBezTo>
                <a:cubicBezTo>
                  <a:pt x="577377" y="409691"/>
                  <a:pt x="580355" y="415385"/>
                  <a:pt x="585949" y="423212"/>
                </a:cubicBezTo>
                <a:cubicBezTo>
                  <a:pt x="591664" y="432224"/>
                  <a:pt x="604501" y="440513"/>
                  <a:pt x="598708" y="454295"/>
                </a:cubicBezTo>
                <a:cubicBezTo>
                  <a:pt x="590903" y="471880"/>
                  <a:pt x="597342" y="488016"/>
                  <a:pt x="603661" y="502963"/>
                </a:cubicBezTo>
                <a:cubicBezTo>
                  <a:pt x="625717" y="554690"/>
                  <a:pt x="647894" y="607602"/>
                  <a:pt x="661881" y="662548"/>
                </a:cubicBezTo>
                <a:cubicBezTo>
                  <a:pt x="671321" y="696368"/>
                  <a:pt x="679573" y="730308"/>
                  <a:pt x="682010" y="766040"/>
                </a:cubicBezTo>
                <a:cubicBezTo>
                  <a:pt x="684086" y="798212"/>
                  <a:pt x="678918" y="829921"/>
                  <a:pt x="670068" y="860805"/>
                </a:cubicBezTo>
                <a:cubicBezTo>
                  <a:pt x="662285" y="890383"/>
                  <a:pt x="652005" y="919013"/>
                  <a:pt x="657642" y="950823"/>
                </a:cubicBezTo>
                <a:cubicBezTo>
                  <a:pt x="660883" y="970880"/>
                  <a:pt x="659497" y="992610"/>
                  <a:pt x="661550" y="1012789"/>
                </a:cubicBezTo>
                <a:cubicBezTo>
                  <a:pt x="662517" y="1022287"/>
                  <a:pt x="665979" y="1032728"/>
                  <a:pt x="666945" y="1042224"/>
                </a:cubicBezTo>
                <a:cubicBezTo>
                  <a:pt x="671657" y="1088519"/>
                  <a:pt x="676370" y="1134814"/>
                  <a:pt x="681082" y="1181109"/>
                </a:cubicBezTo>
                <a:cubicBezTo>
                  <a:pt x="681565" y="1185856"/>
                  <a:pt x="683236" y="1190484"/>
                  <a:pt x="683719" y="1195232"/>
                </a:cubicBezTo>
                <a:cubicBezTo>
                  <a:pt x="690301" y="1224546"/>
                  <a:pt x="695816" y="1255168"/>
                  <a:pt x="702519" y="1285668"/>
                </a:cubicBezTo>
                <a:cubicBezTo>
                  <a:pt x="709100" y="1314982"/>
                  <a:pt x="714495" y="1344417"/>
                  <a:pt x="723451" y="1373488"/>
                </a:cubicBezTo>
                <a:cubicBezTo>
                  <a:pt x="729187" y="1394492"/>
                  <a:pt x="744178" y="1412156"/>
                  <a:pt x="745286" y="1434831"/>
                </a:cubicBezTo>
                <a:cubicBezTo>
                  <a:pt x="745649" y="1438393"/>
                  <a:pt x="748506" y="1442898"/>
                  <a:pt x="751122" y="1445032"/>
                </a:cubicBezTo>
                <a:cubicBezTo>
                  <a:pt x="764080" y="1454506"/>
                  <a:pt x="759353" y="1466981"/>
                  <a:pt x="757000" y="1479214"/>
                </a:cubicBezTo>
                <a:cubicBezTo>
                  <a:pt x="756176" y="1482895"/>
                  <a:pt x="754406" y="1489073"/>
                  <a:pt x="755955" y="1492514"/>
                </a:cubicBezTo>
                <a:cubicBezTo>
                  <a:pt x="768572" y="1510418"/>
                  <a:pt x="782255" y="1527016"/>
                  <a:pt x="785616" y="1548262"/>
                </a:cubicBezTo>
                <a:cubicBezTo>
                  <a:pt x="785978" y="1551823"/>
                  <a:pt x="788957" y="1557517"/>
                  <a:pt x="788133" y="1561199"/>
                </a:cubicBezTo>
                <a:cubicBezTo>
                  <a:pt x="784009" y="1579608"/>
                  <a:pt x="778579" y="1596952"/>
                  <a:pt x="773148" y="1614296"/>
                </a:cubicBezTo>
                <a:cubicBezTo>
                  <a:pt x="772203" y="1616791"/>
                  <a:pt x="771257" y="1619286"/>
                  <a:pt x="769004" y="1620714"/>
                </a:cubicBezTo>
                <a:cubicBezTo>
                  <a:pt x="746592" y="1636188"/>
                  <a:pt x="726675" y="1652607"/>
                  <a:pt x="696999" y="1655628"/>
                </a:cubicBezTo>
                <a:cubicBezTo>
                  <a:pt x="630646" y="1663581"/>
                  <a:pt x="563225" y="1672843"/>
                  <a:pt x="496005" y="1660495"/>
                </a:cubicBezTo>
                <a:cubicBezTo>
                  <a:pt x="480090" y="1657319"/>
                  <a:pt x="464659" y="1658889"/>
                  <a:pt x="449468" y="1662833"/>
                </a:cubicBezTo>
                <a:cubicBezTo>
                  <a:pt x="391082" y="1678371"/>
                  <a:pt x="331148" y="1690468"/>
                  <a:pt x="282421" y="1730208"/>
                </a:cubicBezTo>
                <a:cubicBezTo>
                  <a:pt x="280168" y="1731638"/>
                  <a:pt x="276727" y="1733188"/>
                  <a:pt x="274353" y="1733429"/>
                </a:cubicBezTo>
                <a:lnTo>
                  <a:pt x="235733" y="1737360"/>
                </a:lnTo>
                <a:lnTo>
                  <a:pt x="66493" y="1737360"/>
                </a:lnTo>
                <a:lnTo>
                  <a:pt x="32374" y="1724477"/>
                </a:lnTo>
                <a:cubicBezTo>
                  <a:pt x="15613" y="1712990"/>
                  <a:pt x="10361" y="1696734"/>
                  <a:pt x="480" y="1682149"/>
                </a:cubicBezTo>
                <a:cubicBezTo>
                  <a:pt x="-948" y="1679894"/>
                  <a:pt x="1064" y="1676092"/>
                  <a:pt x="3197" y="1673477"/>
                </a:cubicBezTo>
                <a:cubicBezTo>
                  <a:pt x="10539" y="1663134"/>
                  <a:pt x="19189" y="1653858"/>
                  <a:pt x="26533" y="1643517"/>
                </a:cubicBezTo>
                <a:cubicBezTo>
                  <a:pt x="43230" y="1619029"/>
                  <a:pt x="68378" y="1606875"/>
                  <a:pt x="97812" y="1601480"/>
                </a:cubicBezTo>
                <a:cubicBezTo>
                  <a:pt x="116684" y="1598360"/>
                  <a:pt x="135677" y="1596427"/>
                  <a:pt x="154549" y="1593306"/>
                </a:cubicBezTo>
                <a:cubicBezTo>
                  <a:pt x="175674" y="1588758"/>
                  <a:pt x="196678" y="1583021"/>
                  <a:pt x="217803" y="1578472"/>
                </a:cubicBezTo>
                <a:cubicBezTo>
                  <a:pt x="234301" y="1575594"/>
                  <a:pt x="250678" y="1571528"/>
                  <a:pt x="266813" y="1565088"/>
                </a:cubicBezTo>
                <a:cubicBezTo>
                  <a:pt x="286390" y="1557100"/>
                  <a:pt x="297777" y="1551143"/>
                  <a:pt x="299042" y="1528226"/>
                </a:cubicBezTo>
                <a:cubicBezTo>
                  <a:pt x="300791" y="1510058"/>
                  <a:pt x="316322" y="1497683"/>
                  <a:pt x="325555" y="1482351"/>
                </a:cubicBezTo>
                <a:cubicBezTo>
                  <a:pt x="334789" y="1467019"/>
                  <a:pt x="345210" y="1451567"/>
                  <a:pt x="353136" y="1435168"/>
                </a:cubicBezTo>
                <a:cubicBezTo>
                  <a:pt x="358104" y="1425068"/>
                  <a:pt x="361665" y="1424706"/>
                  <a:pt x="369513" y="1431102"/>
                </a:cubicBezTo>
                <a:cubicBezTo>
                  <a:pt x="373435" y="1434301"/>
                  <a:pt x="377360" y="1437499"/>
                  <a:pt x="380920" y="1437137"/>
                </a:cubicBezTo>
                <a:cubicBezTo>
                  <a:pt x="413333" y="1437437"/>
                  <a:pt x="446066" y="1417314"/>
                  <a:pt x="449443" y="1379791"/>
                </a:cubicBezTo>
                <a:cubicBezTo>
                  <a:pt x="448959" y="1375042"/>
                  <a:pt x="450729" y="1368865"/>
                  <a:pt x="454049" y="1366129"/>
                </a:cubicBezTo>
                <a:cubicBezTo>
                  <a:pt x="466019" y="1354117"/>
                  <a:pt x="468130" y="1339509"/>
                  <a:pt x="464186" y="1324319"/>
                </a:cubicBezTo>
                <a:cubicBezTo>
                  <a:pt x="461669" y="1311384"/>
                  <a:pt x="457845" y="1297379"/>
                  <a:pt x="454142" y="1284564"/>
                </a:cubicBezTo>
                <a:cubicBezTo>
                  <a:pt x="446373" y="1255371"/>
                  <a:pt x="438604" y="1226178"/>
                  <a:pt x="430835" y="1196985"/>
                </a:cubicBezTo>
                <a:cubicBezTo>
                  <a:pt x="427253" y="1185356"/>
                  <a:pt x="424738" y="1172420"/>
                  <a:pt x="411438" y="1171375"/>
                </a:cubicBezTo>
                <a:cubicBezTo>
                  <a:pt x="392083" y="1169748"/>
                  <a:pt x="386006" y="1157173"/>
                  <a:pt x="379807" y="1143411"/>
                </a:cubicBezTo>
                <a:cubicBezTo>
                  <a:pt x="360971" y="1099754"/>
                  <a:pt x="339761" y="1056337"/>
                  <a:pt x="320926" y="1012680"/>
                </a:cubicBezTo>
                <a:cubicBezTo>
                  <a:pt x="313420" y="997853"/>
                  <a:pt x="308288" y="982783"/>
                  <a:pt x="304222" y="966406"/>
                </a:cubicBezTo>
                <a:cubicBezTo>
                  <a:pt x="295267" y="937333"/>
                  <a:pt x="288806" y="909208"/>
                  <a:pt x="281037" y="880015"/>
                </a:cubicBezTo>
                <a:cubicBezTo>
                  <a:pt x="275180" y="857824"/>
                  <a:pt x="267070" y="837060"/>
                  <a:pt x="261213" y="814869"/>
                </a:cubicBezTo>
                <a:cubicBezTo>
                  <a:pt x="253687" y="788051"/>
                  <a:pt x="248533" y="760990"/>
                  <a:pt x="239939" y="735479"/>
                </a:cubicBezTo>
                <a:cubicBezTo>
                  <a:pt x="233258" y="716969"/>
                  <a:pt x="235370" y="702362"/>
                  <a:pt x="246977" y="686789"/>
                </a:cubicBezTo>
                <a:cubicBezTo>
                  <a:pt x="250176" y="682864"/>
                  <a:pt x="250638" y="675622"/>
                  <a:pt x="251221" y="669566"/>
                </a:cubicBezTo>
                <a:cubicBezTo>
                  <a:pt x="251740" y="627535"/>
                  <a:pt x="234454" y="587318"/>
                  <a:pt x="227850" y="546013"/>
                </a:cubicBezTo>
                <a:cubicBezTo>
                  <a:pt x="226302" y="542573"/>
                  <a:pt x="224752" y="539133"/>
                  <a:pt x="223203" y="535693"/>
                </a:cubicBezTo>
                <a:cubicBezTo>
                  <a:pt x="219862" y="526438"/>
                  <a:pt x="216521" y="517183"/>
                  <a:pt x="213180" y="507928"/>
                </a:cubicBezTo>
                <a:cubicBezTo>
                  <a:pt x="211389" y="502113"/>
                  <a:pt x="210785" y="496179"/>
                  <a:pt x="210180" y="490243"/>
                </a:cubicBezTo>
                <a:cubicBezTo>
                  <a:pt x="206457" y="465436"/>
                  <a:pt x="203799" y="439321"/>
                  <a:pt x="200074" y="414515"/>
                </a:cubicBezTo>
                <a:cubicBezTo>
                  <a:pt x="197075" y="396829"/>
                  <a:pt x="189689" y="383189"/>
                  <a:pt x="178622" y="368724"/>
                </a:cubicBezTo>
                <a:cubicBezTo>
                  <a:pt x="167555" y="354259"/>
                  <a:pt x="158258" y="333617"/>
                  <a:pt x="157633" y="315690"/>
                </a:cubicBezTo>
                <a:cubicBezTo>
                  <a:pt x="155557" y="283520"/>
                  <a:pt x="160726" y="251810"/>
                  <a:pt x="157464" y="219760"/>
                </a:cubicBezTo>
                <a:cubicBezTo>
                  <a:pt x="153718" y="182962"/>
                  <a:pt x="146290" y="145339"/>
                  <a:pt x="149667" y="107816"/>
                </a:cubicBezTo>
                <a:cubicBezTo>
                  <a:pt x="151174" y="87273"/>
                  <a:pt x="154110" y="68984"/>
                  <a:pt x="165596" y="52224"/>
                </a:cubicBezTo>
                <a:cubicBezTo>
                  <a:pt x="172819" y="40695"/>
                  <a:pt x="180986" y="26670"/>
                  <a:pt x="183217" y="132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73C969-99D0-4D37-93D6-D26BB8CB7F17}"/>
              </a:ext>
            </a:extLst>
          </p:cNvPr>
          <p:cNvGrpSpPr/>
          <p:nvPr/>
        </p:nvGrpSpPr>
        <p:grpSpPr>
          <a:xfrm>
            <a:off x="-9525" y="6378430"/>
            <a:ext cx="12280605" cy="489096"/>
            <a:chOff x="-10633" y="6411432"/>
            <a:chExt cx="11109042" cy="446567"/>
          </a:xfrm>
        </p:grpSpPr>
        <p:sp>
          <p:nvSpPr>
            <p:cNvPr id="7" name="Graphic 41">
              <a:extLst>
                <a:ext uri="{FF2B5EF4-FFF2-40B4-BE49-F238E27FC236}">
                  <a16:creationId xmlns:a16="http://schemas.microsoft.com/office/drawing/2014/main" id="{1CF89CC7-EFA3-465F-A5DC-512C3A53761A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41">
              <a:extLst>
                <a:ext uri="{FF2B5EF4-FFF2-40B4-BE49-F238E27FC236}">
                  <a16:creationId xmlns:a16="http://schemas.microsoft.com/office/drawing/2014/main" id="{48DC5BD8-E975-4A5A-91C0-D0E899534888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7C4390-FD6B-4B69-82FB-4A2EF0A2DDE5}"/>
              </a:ext>
            </a:extLst>
          </p:cNvPr>
          <p:cNvSpPr/>
          <p:nvPr/>
        </p:nvSpPr>
        <p:spPr>
          <a:xfrm>
            <a:off x="433129" y="1570473"/>
            <a:ext cx="3027332" cy="1734807"/>
          </a:xfrm>
          <a:custGeom>
            <a:avLst/>
            <a:gdLst>
              <a:gd name="connsiteX0" fmla="*/ 1821335 w 3027332"/>
              <a:gd name="connsiteY0" fmla="*/ 0 h 1734807"/>
              <a:gd name="connsiteX1" fmla="*/ 1849866 w 3027332"/>
              <a:gd name="connsiteY1" fmla="*/ 21083 h 1734807"/>
              <a:gd name="connsiteX2" fmla="*/ 1870188 w 3027332"/>
              <a:gd name="connsiteY2" fmla="*/ 32208 h 1734807"/>
              <a:gd name="connsiteX3" fmla="*/ 1898599 w 3027332"/>
              <a:gd name="connsiteY3" fmla="*/ 52103 h 1734807"/>
              <a:gd name="connsiteX4" fmla="*/ 1933328 w 3027332"/>
              <a:gd name="connsiteY4" fmla="*/ 86947 h 1734807"/>
              <a:gd name="connsiteX5" fmla="*/ 1955704 w 3027332"/>
              <a:gd name="connsiteY5" fmla="*/ 118251 h 1734807"/>
              <a:gd name="connsiteX6" fmla="*/ 1980781 w 3027332"/>
              <a:gd name="connsiteY6" fmla="*/ 199652 h 1734807"/>
              <a:gd name="connsiteX7" fmla="*/ 1992742 w 3027332"/>
              <a:gd name="connsiteY7" fmla="*/ 317171 h 1734807"/>
              <a:gd name="connsiteX8" fmla="*/ 1994313 w 3027332"/>
              <a:gd name="connsiteY8" fmla="*/ 332602 h 1734807"/>
              <a:gd name="connsiteX9" fmla="*/ 2007009 w 3027332"/>
              <a:gd name="connsiteY9" fmla="*/ 327712 h 1734807"/>
              <a:gd name="connsiteX10" fmla="*/ 2042783 w 3027332"/>
              <a:gd name="connsiteY10" fmla="*/ 349256 h 1734807"/>
              <a:gd name="connsiteX11" fmla="*/ 2044596 w 3027332"/>
              <a:gd name="connsiteY11" fmla="*/ 367063 h 1734807"/>
              <a:gd name="connsiteX12" fmla="*/ 2030776 w 3027332"/>
              <a:gd name="connsiteY12" fmla="*/ 408047 h 1734807"/>
              <a:gd name="connsiteX13" fmla="*/ 2013980 w 3027332"/>
              <a:gd name="connsiteY13" fmla="*/ 443338 h 1734807"/>
              <a:gd name="connsiteX14" fmla="*/ 1989741 w 3027332"/>
              <a:gd name="connsiteY14" fmla="*/ 499777 h 1734807"/>
              <a:gd name="connsiteX15" fmla="*/ 1979100 w 3027332"/>
              <a:gd name="connsiteY15" fmla="*/ 524846 h 1734807"/>
              <a:gd name="connsiteX16" fmla="*/ 1962929 w 3027332"/>
              <a:gd name="connsiteY16" fmla="*/ 578064 h 1734807"/>
              <a:gd name="connsiteX17" fmla="*/ 1954419 w 3027332"/>
              <a:gd name="connsiteY17" fmla="*/ 600518 h 1734807"/>
              <a:gd name="connsiteX18" fmla="*/ 1950702 w 3027332"/>
              <a:gd name="connsiteY18" fmla="*/ 646471 h 1734807"/>
              <a:gd name="connsiteX19" fmla="*/ 1949642 w 3027332"/>
              <a:gd name="connsiteY19" fmla="*/ 718540 h 1734807"/>
              <a:gd name="connsiteX20" fmla="*/ 1963588 w 3027332"/>
              <a:gd name="connsiteY20" fmla="*/ 749503 h 1734807"/>
              <a:gd name="connsiteX21" fmla="*/ 1974655 w 3027332"/>
              <a:gd name="connsiteY21" fmla="*/ 763968 h 1734807"/>
              <a:gd name="connsiteX22" fmla="*/ 1984514 w 3027332"/>
              <a:gd name="connsiteY22" fmla="*/ 766563 h 1734807"/>
              <a:gd name="connsiteX23" fmla="*/ 1986526 w 3027332"/>
              <a:gd name="connsiteY23" fmla="*/ 762760 h 1734807"/>
              <a:gd name="connsiteX24" fmla="*/ 1997593 w 3027332"/>
              <a:gd name="connsiteY24" fmla="*/ 777225 h 1734807"/>
              <a:gd name="connsiteX25" fmla="*/ 2053732 w 3027332"/>
              <a:gd name="connsiteY25" fmla="*/ 833877 h 1734807"/>
              <a:gd name="connsiteX26" fmla="*/ 2103530 w 3027332"/>
              <a:gd name="connsiteY26" fmla="*/ 863589 h 1734807"/>
              <a:gd name="connsiteX27" fmla="*/ 2129325 w 3027332"/>
              <a:gd name="connsiteY27" fmla="*/ 881353 h 1734807"/>
              <a:gd name="connsiteX28" fmla="*/ 2183751 w 3027332"/>
              <a:gd name="connsiteY28" fmla="*/ 909394 h 1734807"/>
              <a:gd name="connsiteX29" fmla="*/ 2269466 w 3027332"/>
              <a:gd name="connsiteY29" fmla="*/ 973829 h 1734807"/>
              <a:gd name="connsiteX30" fmla="*/ 2348158 w 3027332"/>
              <a:gd name="connsiteY30" fmla="*/ 1028185 h 1734807"/>
              <a:gd name="connsiteX31" fmla="*/ 2354336 w 3027332"/>
              <a:gd name="connsiteY31" fmla="*/ 1029955 h 1734807"/>
              <a:gd name="connsiteX32" fmla="*/ 2390957 w 3027332"/>
              <a:gd name="connsiteY32" fmla="*/ 1059809 h 1734807"/>
              <a:gd name="connsiteX33" fmla="*/ 2396188 w 3027332"/>
              <a:gd name="connsiteY33" fmla="*/ 1064074 h 1734807"/>
              <a:gd name="connsiteX34" fmla="*/ 2426411 w 3027332"/>
              <a:gd name="connsiteY34" fmla="*/ 1101776 h 1734807"/>
              <a:gd name="connsiteX35" fmla="*/ 2440939 w 3027332"/>
              <a:gd name="connsiteY35" fmla="*/ 1126683 h 1734807"/>
              <a:gd name="connsiteX36" fmla="*/ 2469129 w 3027332"/>
              <a:gd name="connsiteY36" fmla="*/ 1156196 h 1734807"/>
              <a:gd name="connsiteX37" fmla="*/ 2477580 w 3027332"/>
              <a:gd name="connsiteY37" fmla="*/ 1168528 h 1734807"/>
              <a:gd name="connsiteX38" fmla="*/ 2533236 w 3027332"/>
              <a:gd name="connsiteY38" fmla="*/ 1220432 h 1734807"/>
              <a:gd name="connsiteX39" fmla="*/ 2543238 w 3027332"/>
              <a:gd name="connsiteY39" fmla="*/ 1236204 h 1734807"/>
              <a:gd name="connsiteX40" fmla="*/ 2580099 w 3027332"/>
              <a:gd name="connsiteY40" fmla="*/ 1268433 h 1734807"/>
              <a:gd name="connsiteX41" fmla="*/ 2595935 w 3027332"/>
              <a:gd name="connsiteY41" fmla="*/ 1294406 h 1734807"/>
              <a:gd name="connsiteX42" fmla="*/ 2598694 w 3027332"/>
              <a:gd name="connsiteY42" fmla="*/ 1309717 h 1734807"/>
              <a:gd name="connsiteX43" fmla="*/ 2618674 w 3027332"/>
              <a:gd name="connsiteY43" fmla="*/ 1329271 h 1734807"/>
              <a:gd name="connsiteX44" fmla="*/ 2671053 w 3027332"/>
              <a:gd name="connsiteY44" fmla="*/ 1407894 h 1734807"/>
              <a:gd name="connsiteX45" fmla="*/ 2712784 w 3027332"/>
              <a:gd name="connsiteY45" fmla="*/ 1440826 h 1734807"/>
              <a:gd name="connsiteX46" fmla="*/ 2739062 w 3027332"/>
              <a:gd name="connsiteY46" fmla="*/ 1463337 h 1734807"/>
              <a:gd name="connsiteX47" fmla="*/ 2774396 w 3027332"/>
              <a:gd name="connsiteY47" fmla="*/ 1504117 h 1734807"/>
              <a:gd name="connsiteX48" fmla="*/ 2780594 w 3027332"/>
              <a:gd name="connsiteY48" fmla="*/ 1517878 h 1734807"/>
              <a:gd name="connsiteX49" fmla="*/ 2791220 w 3027332"/>
              <a:gd name="connsiteY49" fmla="*/ 1551577 h 1734807"/>
              <a:gd name="connsiteX50" fmla="*/ 2810255 w 3027332"/>
              <a:gd name="connsiteY50" fmla="*/ 1573627 h 1734807"/>
              <a:gd name="connsiteX51" fmla="*/ 2830114 w 3027332"/>
              <a:gd name="connsiteY51" fmla="*/ 1591995 h 1734807"/>
              <a:gd name="connsiteX52" fmla="*/ 2845930 w 3027332"/>
              <a:gd name="connsiteY52" fmla="*/ 1605976 h 1734807"/>
              <a:gd name="connsiteX53" fmla="*/ 2915851 w 3027332"/>
              <a:gd name="connsiteY53" fmla="*/ 1668421 h 1734807"/>
              <a:gd name="connsiteX54" fmla="*/ 3026857 w 3027332"/>
              <a:gd name="connsiteY54" fmla="*/ 1733880 h 1734807"/>
              <a:gd name="connsiteX55" fmla="*/ 3027332 w 3027332"/>
              <a:gd name="connsiteY55" fmla="*/ 1734431 h 1734807"/>
              <a:gd name="connsiteX56" fmla="*/ 2582589 w 3027332"/>
              <a:gd name="connsiteY56" fmla="*/ 1734431 h 1734807"/>
              <a:gd name="connsiteX57" fmla="*/ 2566781 w 3027332"/>
              <a:gd name="connsiteY57" fmla="*/ 1726739 h 1734807"/>
              <a:gd name="connsiteX58" fmla="*/ 2538534 w 3027332"/>
              <a:gd name="connsiteY58" fmla="*/ 1732013 h 1734807"/>
              <a:gd name="connsiteX59" fmla="*/ 2474391 w 3027332"/>
              <a:gd name="connsiteY59" fmla="*/ 1714555 h 1734807"/>
              <a:gd name="connsiteX60" fmla="*/ 2427606 w 3027332"/>
              <a:gd name="connsiteY60" fmla="*/ 1643758 h 1734807"/>
              <a:gd name="connsiteX61" fmla="*/ 2353101 w 3027332"/>
              <a:gd name="connsiteY61" fmla="*/ 1606966 h 1734807"/>
              <a:gd name="connsiteX62" fmla="*/ 2332920 w 3027332"/>
              <a:gd name="connsiteY62" fmla="*/ 1609020 h 1734807"/>
              <a:gd name="connsiteX63" fmla="*/ 2317973 w 3027332"/>
              <a:gd name="connsiteY63" fmla="*/ 1615339 h 1734807"/>
              <a:gd name="connsiteX64" fmla="*/ 2269772 w 3027332"/>
              <a:gd name="connsiteY64" fmla="*/ 1683810 h 1734807"/>
              <a:gd name="connsiteX65" fmla="*/ 2267418 w 3027332"/>
              <a:gd name="connsiteY65" fmla="*/ 1696043 h 1734807"/>
              <a:gd name="connsiteX66" fmla="*/ 2244454 w 3027332"/>
              <a:gd name="connsiteY66" fmla="*/ 1734431 h 1734807"/>
              <a:gd name="connsiteX67" fmla="*/ 1163561 w 3027332"/>
              <a:gd name="connsiteY67" fmla="*/ 1734431 h 1734807"/>
              <a:gd name="connsiteX68" fmla="*/ 1163863 w 3027332"/>
              <a:gd name="connsiteY68" fmla="*/ 1731312 h 1734807"/>
              <a:gd name="connsiteX69" fmla="*/ 1175466 w 3027332"/>
              <a:gd name="connsiteY69" fmla="*/ 1678859 h 1734807"/>
              <a:gd name="connsiteX70" fmla="*/ 1188496 w 3027332"/>
              <a:gd name="connsiteY70" fmla="*/ 1594777 h 1734807"/>
              <a:gd name="connsiteX71" fmla="*/ 1190002 w 3027332"/>
              <a:gd name="connsiteY71" fmla="*/ 1574236 h 1734807"/>
              <a:gd name="connsiteX72" fmla="*/ 1189235 w 3027332"/>
              <a:gd name="connsiteY72" fmla="*/ 1543131 h 1734807"/>
              <a:gd name="connsiteX73" fmla="*/ 1181466 w 3027332"/>
              <a:gd name="connsiteY73" fmla="*/ 1513937 h 1734807"/>
              <a:gd name="connsiteX74" fmla="*/ 1186955 w 3027332"/>
              <a:gd name="connsiteY74" fmla="*/ 1461808 h 1734807"/>
              <a:gd name="connsiteX75" fmla="*/ 1190032 w 3027332"/>
              <a:gd name="connsiteY75" fmla="*/ 1456697 h 1734807"/>
              <a:gd name="connsiteX76" fmla="*/ 1209466 w 3027332"/>
              <a:gd name="connsiteY76" fmla="*/ 1435529 h 1734807"/>
              <a:gd name="connsiteX77" fmla="*/ 1213227 w 3027332"/>
              <a:gd name="connsiteY77" fmla="*/ 1413558 h 1734807"/>
              <a:gd name="connsiteX78" fmla="*/ 1206161 w 3027332"/>
              <a:gd name="connsiteY78" fmla="*/ 1379496 h 1734807"/>
              <a:gd name="connsiteX79" fmla="*/ 1200482 w 3027332"/>
              <a:gd name="connsiteY79" fmla="*/ 1323705 h 1734807"/>
              <a:gd name="connsiteX80" fmla="*/ 1178590 w 3027332"/>
              <a:gd name="connsiteY80" fmla="*/ 1297150 h 1734807"/>
              <a:gd name="connsiteX81" fmla="*/ 1155894 w 3027332"/>
              <a:gd name="connsiteY81" fmla="*/ 1286266 h 1734807"/>
              <a:gd name="connsiteX82" fmla="*/ 1126097 w 3027332"/>
              <a:gd name="connsiteY82" fmla="*/ 1288100 h 1734807"/>
              <a:gd name="connsiteX83" fmla="*/ 1024117 w 3027332"/>
              <a:gd name="connsiteY83" fmla="*/ 1358448 h 1734807"/>
              <a:gd name="connsiteX84" fmla="*/ 1005267 w 3027332"/>
              <a:gd name="connsiteY84" fmla="*/ 1373559 h 1734807"/>
              <a:gd name="connsiteX85" fmla="*/ 976236 w 3027332"/>
              <a:gd name="connsiteY85" fmla="*/ 1406498 h 1734807"/>
              <a:gd name="connsiteX86" fmla="*/ 912684 w 3027332"/>
              <a:gd name="connsiteY86" fmla="*/ 1453744 h 1734807"/>
              <a:gd name="connsiteX87" fmla="*/ 873915 w 3027332"/>
              <a:gd name="connsiteY87" fmla="*/ 1485275 h 1734807"/>
              <a:gd name="connsiteX88" fmla="*/ 789962 w 3027332"/>
              <a:gd name="connsiteY88" fmla="*/ 1544192 h 1734807"/>
              <a:gd name="connsiteX89" fmla="*/ 690577 w 3027332"/>
              <a:gd name="connsiteY89" fmla="*/ 1604681 h 1734807"/>
              <a:gd name="connsiteX90" fmla="*/ 548798 w 3027332"/>
              <a:gd name="connsiteY90" fmla="*/ 1661090 h 1734807"/>
              <a:gd name="connsiteX91" fmla="*/ 454602 w 3027332"/>
              <a:gd name="connsiteY91" fmla="*/ 1701860 h 1734807"/>
              <a:gd name="connsiteX92" fmla="*/ 404846 w 3027332"/>
              <a:gd name="connsiteY92" fmla="*/ 1721167 h 1734807"/>
              <a:gd name="connsiteX93" fmla="*/ 359496 w 3027332"/>
              <a:gd name="connsiteY93" fmla="*/ 1734431 h 1734807"/>
              <a:gd name="connsiteX94" fmla="*/ 0 w 3027332"/>
              <a:gd name="connsiteY94" fmla="*/ 1734431 h 1734807"/>
              <a:gd name="connsiteX95" fmla="*/ 92290 w 3027332"/>
              <a:gd name="connsiteY95" fmla="*/ 1724346 h 1734807"/>
              <a:gd name="connsiteX96" fmla="*/ 172626 w 3027332"/>
              <a:gd name="connsiteY96" fmla="*/ 1700577 h 1734807"/>
              <a:gd name="connsiteX97" fmla="*/ 230627 w 3027332"/>
              <a:gd name="connsiteY97" fmla="*/ 1669488 h 1734807"/>
              <a:gd name="connsiteX98" fmla="*/ 263119 w 3027332"/>
              <a:gd name="connsiteY98" fmla="*/ 1646991 h 1734807"/>
              <a:gd name="connsiteX99" fmla="*/ 334598 w 3027332"/>
              <a:gd name="connsiteY99" fmla="*/ 1583346 h 1734807"/>
              <a:gd name="connsiteX100" fmla="*/ 378455 w 3027332"/>
              <a:gd name="connsiteY100" fmla="*/ 1542902 h 1734807"/>
              <a:gd name="connsiteX101" fmla="*/ 438668 w 3027332"/>
              <a:gd name="connsiteY101" fmla="*/ 1486400 h 1734807"/>
              <a:gd name="connsiteX102" fmla="*/ 503146 w 3027332"/>
              <a:gd name="connsiteY102" fmla="*/ 1424667 h 1734807"/>
              <a:gd name="connsiteX103" fmla="*/ 584221 w 3027332"/>
              <a:gd name="connsiteY103" fmla="*/ 1349252 h 1734807"/>
              <a:gd name="connsiteX104" fmla="*/ 659744 w 3027332"/>
              <a:gd name="connsiteY104" fmla="*/ 1289993 h 1734807"/>
              <a:gd name="connsiteX105" fmla="*/ 755328 w 3027332"/>
              <a:gd name="connsiteY105" fmla="*/ 1227493 h 1734807"/>
              <a:gd name="connsiteX106" fmla="*/ 827695 w 3027332"/>
              <a:gd name="connsiteY106" fmla="*/ 1196140 h 1734807"/>
              <a:gd name="connsiteX107" fmla="*/ 836708 w 3027332"/>
              <a:gd name="connsiteY107" fmla="*/ 1190426 h 1734807"/>
              <a:gd name="connsiteX108" fmla="*/ 903802 w 3027332"/>
              <a:gd name="connsiteY108" fmla="*/ 1130825 h 1734807"/>
              <a:gd name="connsiteX109" fmla="*/ 944560 w 3027332"/>
              <a:gd name="connsiteY109" fmla="*/ 1083500 h 1734807"/>
              <a:gd name="connsiteX110" fmla="*/ 987450 w 3027332"/>
              <a:gd name="connsiteY110" fmla="*/ 1033560 h 1734807"/>
              <a:gd name="connsiteX111" fmla="*/ 1058105 w 3027332"/>
              <a:gd name="connsiteY111" fmla="*/ 973597 h 1734807"/>
              <a:gd name="connsiteX112" fmla="*/ 1064722 w 3027332"/>
              <a:gd name="connsiteY112" fmla="*/ 956132 h 1734807"/>
              <a:gd name="connsiteX113" fmla="*/ 1078562 w 3027332"/>
              <a:gd name="connsiteY113" fmla="*/ 927138 h 1734807"/>
              <a:gd name="connsiteX114" fmla="*/ 1094918 w 3027332"/>
              <a:gd name="connsiteY114" fmla="*/ 911081 h 1734807"/>
              <a:gd name="connsiteX115" fmla="*/ 1192228 w 3027332"/>
              <a:gd name="connsiteY115" fmla="*/ 818422 h 1734807"/>
              <a:gd name="connsiteX116" fmla="*/ 1271193 w 3027332"/>
              <a:gd name="connsiteY116" fmla="*/ 757614 h 1734807"/>
              <a:gd name="connsiteX117" fmla="*/ 1356233 w 3027332"/>
              <a:gd name="connsiteY117" fmla="*/ 709379 h 1734807"/>
              <a:gd name="connsiteX118" fmla="*/ 1428118 w 3027332"/>
              <a:gd name="connsiteY118" fmla="*/ 673278 h 1734807"/>
              <a:gd name="connsiteX119" fmla="*/ 1457310 w 3027332"/>
              <a:gd name="connsiteY119" fmla="*/ 665509 h 1734807"/>
              <a:gd name="connsiteX120" fmla="*/ 1502240 w 3027332"/>
              <a:gd name="connsiteY120" fmla="*/ 694517 h 1734807"/>
              <a:gd name="connsiteX121" fmla="*/ 1536686 w 3027332"/>
              <a:gd name="connsiteY121" fmla="*/ 703005 h 1734807"/>
              <a:gd name="connsiteX122" fmla="*/ 1541313 w 3027332"/>
              <a:gd name="connsiteY122" fmla="*/ 701335 h 1734807"/>
              <a:gd name="connsiteX123" fmla="*/ 1549181 w 3027332"/>
              <a:gd name="connsiteY123" fmla="*/ 719724 h 1734807"/>
              <a:gd name="connsiteX124" fmla="*/ 1550810 w 3027332"/>
              <a:gd name="connsiteY124" fmla="*/ 700368 h 1734807"/>
              <a:gd name="connsiteX125" fmla="*/ 1549096 w 3027332"/>
              <a:gd name="connsiteY125" fmla="*/ 671758 h 1734807"/>
              <a:gd name="connsiteX126" fmla="*/ 1526636 w 3027332"/>
              <a:gd name="connsiteY126" fmla="*/ 592489 h 1734807"/>
              <a:gd name="connsiteX127" fmla="*/ 1521746 w 3027332"/>
              <a:gd name="connsiteY127" fmla="*/ 579793 h 1734807"/>
              <a:gd name="connsiteX128" fmla="*/ 1510473 w 3027332"/>
              <a:gd name="connsiteY128" fmla="*/ 516176 h 1734807"/>
              <a:gd name="connsiteX129" fmla="*/ 1493947 w 3027332"/>
              <a:gd name="connsiteY129" fmla="*/ 436303 h 1734807"/>
              <a:gd name="connsiteX130" fmla="*/ 1469518 w 3027332"/>
              <a:gd name="connsiteY130" fmla="*/ 384820 h 1734807"/>
              <a:gd name="connsiteX131" fmla="*/ 1468367 w 3027332"/>
              <a:gd name="connsiteY131" fmla="*/ 338162 h 1734807"/>
              <a:gd name="connsiteX132" fmla="*/ 1468466 w 3027332"/>
              <a:gd name="connsiteY132" fmla="*/ 327358 h 1734807"/>
              <a:gd name="connsiteX133" fmla="*/ 1465340 w 3027332"/>
              <a:gd name="connsiteY133" fmla="*/ 237725 h 1734807"/>
              <a:gd name="connsiteX134" fmla="*/ 1466869 w 3027332"/>
              <a:gd name="connsiteY134" fmla="*/ 229175 h 1734807"/>
              <a:gd name="connsiteX135" fmla="*/ 1479037 w 3027332"/>
              <a:gd name="connsiteY135" fmla="*/ 195553 h 1734807"/>
              <a:gd name="connsiteX136" fmla="*/ 1495152 w 3027332"/>
              <a:gd name="connsiteY136" fmla="*/ 177122 h 1734807"/>
              <a:gd name="connsiteX137" fmla="*/ 1509133 w 3027332"/>
              <a:gd name="connsiteY137" fmla="*/ 161307 h 1734807"/>
              <a:gd name="connsiteX138" fmla="*/ 1513718 w 3027332"/>
              <a:gd name="connsiteY138" fmla="*/ 135654 h 1734807"/>
              <a:gd name="connsiteX139" fmla="*/ 1513818 w 3027332"/>
              <a:gd name="connsiteY139" fmla="*/ 124849 h 1734807"/>
              <a:gd name="connsiteX140" fmla="*/ 1516895 w 3027332"/>
              <a:gd name="connsiteY140" fmla="*/ 119739 h 1734807"/>
              <a:gd name="connsiteX141" fmla="*/ 1553226 w 3027332"/>
              <a:gd name="connsiteY141" fmla="*/ 52476 h 1734807"/>
              <a:gd name="connsiteX142" fmla="*/ 1634123 w 3027332"/>
              <a:gd name="connsiteY142" fmla="*/ 10661 h 1734807"/>
              <a:gd name="connsiteX143" fmla="*/ 1680055 w 3027332"/>
              <a:gd name="connsiteY143" fmla="*/ 2387 h 1734807"/>
              <a:gd name="connsiteX144" fmla="*/ 1688607 w 3027332"/>
              <a:gd name="connsiteY144" fmla="*/ 3915 h 1734807"/>
              <a:gd name="connsiteX145" fmla="*/ 1699652 w 3027332"/>
              <a:gd name="connsiteY145" fmla="*/ 6389 h 1734807"/>
              <a:gd name="connsiteX146" fmla="*/ 1744177 w 3027332"/>
              <a:gd name="connsiteY146" fmla="*/ 7853 h 1734807"/>
              <a:gd name="connsiteX147" fmla="*/ 1757355 w 3027332"/>
              <a:gd name="connsiteY147" fmla="*/ 7712 h 1734807"/>
              <a:gd name="connsiteX148" fmla="*/ 1776469 w 3027332"/>
              <a:gd name="connsiteY148" fmla="*/ 6965 h 1734807"/>
              <a:gd name="connsiteX149" fmla="*/ 1821335 w 3027332"/>
              <a:gd name="connsiteY149" fmla="*/ 0 h 173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3027332" h="1734807">
                <a:moveTo>
                  <a:pt x="1821335" y="0"/>
                </a:moveTo>
                <a:cubicBezTo>
                  <a:pt x="1831677" y="7343"/>
                  <a:pt x="1840832" y="14806"/>
                  <a:pt x="1849866" y="21083"/>
                </a:cubicBezTo>
                <a:cubicBezTo>
                  <a:pt x="1856285" y="25227"/>
                  <a:pt x="1863770" y="28063"/>
                  <a:pt x="1870188" y="32208"/>
                </a:cubicBezTo>
                <a:cubicBezTo>
                  <a:pt x="1879223" y="38484"/>
                  <a:pt x="1890631" y="44519"/>
                  <a:pt x="1898599" y="52103"/>
                </a:cubicBezTo>
                <a:cubicBezTo>
                  <a:pt x="1910612" y="64073"/>
                  <a:pt x="1919184" y="77593"/>
                  <a:pt x="1933328" y="86947"/>
                </a:cubicBezTo>
                <a:cubicBezTo>
                  <a:pt x="1943671" y="94290"/>
                  <a:pt x="1950935" y="106743"/>
                  <a:pt x="1955704" y="118251"/>
                </a:cubicBezTo>
                <a:cubicBezTo>
                  <a:pt x="1965606" y="144829"/>
                  <a:pt x="1973254" y="172834"/>
                  <a:pt x="1980781" y="199652"/>
                </a:cubicBezTo>
                <a:cubicBezTo>
                  <a:pt x="1991890" y="238101"/>
                  <a:pt x="1995877" y="277273"/>
                  <a:pt x="1992742" y="317171"/>
                </a:cubicBezTo>
                <a:cubicBezTo>
                  <a:pt x="1992039" y="322040"/>
                  <a:pt x="1993709" y="326667"/>
                  <a:pt x="1994313" y="332602"/>
                </a:cubicBezTo>
                <a:cubicBezTo>
                  <a:pt x="2000128" y="330811"/>
                  <a:pt x="2003567" y="329261"/>
                  <a:pt x="2007009" y="327712"/>
                </a:cubicBezTo>
                <a:cubicBezTo>
                  <a:pt x="2027771" y="319601"/>
                  <a:pt x="2040488" y="326703"/>
                  <a:pt x="2042783" y="349256"/>
                </a:cubicBezTo>
                <a:cubicBezTo>
                  <a:pt x="2043387" y="355192"/>
                  <a:pt x="2043991" y="361127"/>
                  <a:pt x="2044596" y="367063"/>
                </a:cubicBezTo>
                <a:cubicBezTo>
                  <a:pt x="2044979" y="382615"/>
                  <a:pt x="2041559" y="396156"/>
                  <a:pt x="2030776" y="408047"/>
                </a:cubicBezTo>
                <a:cubicBezTo>
                  <a:pt x="2022126" y="417324"/>
                  <a:pt x="2015146" y="431226"/>
                  <a:pt x="2013980" y="443338"/>
                </a:cubicBezTo>
                <a:cubicBezTo>
                  <a:pt x="2011407" y="465188"/>
                  <a:pt x="2007404" y="484785"/>
                  <a:pt x="1989741" y="499777"/>
                </a:cubicBezTo>
                <a:cubicBezTo>
                  <a:pt x="1982036" y="506557"/>
                  <a:pt x="1979199" y="514042"/>
                  <a:pt x="1979100" y="524846"/>
                </a:cubicBezTo>
                <a:cubicBezTo>
                  <a:pt x="1979846" y="543960"/>
                  <a:pt x="1976910" y="562249"/>
                  <a:pt x="1962929" y="578064"/>
                </a:cubicBezTo>
                <a:cubicBezTo>
                  <a:pt x="1957476" y="583416"/>
                  <a:pt x="1954762" y="592088"/>
                  <a:pt x="1954419" y="600518"/>
                </a:cubicBezTo>
                <a:cubicBezTo>
                  <a:pt x="1952309" y="615125"/>
                  <a:pt x="1954000" y="631744"/>
                  <a:pt x="1950702" y="646471"/>
                </a:cubicBezTo>
                <a:cubicBezTo>
                  <a:pt x="1944809" y="671058"/>
                  <a:pt x="1944851" y="695041"/>
                  <a:pt x="1949642" y="718540"/>
                </a:cubicBezTo>
                <a:cubicBezTo>
                  <a:pt x="1950729" y="729224"/>
                  <a:pt x="1957753" y="739303"/>
                  <a:pt x="1963588" y="749503"/>
                </a:cubicBezTo>
                <a:cubicBezTo>
                  <a:pt x="1966566" y="755196"/>
                  <a:pt x="1970610" y="759582"/>
                  <a:pt x="1974655" y="763968"/>
                </a:cubicBezTo>
                <a:cubicBezTo>
                  <a:pt x="1977271" y="766100"/>
                  <a:pt x="1980832" y="765738"/>
                  <a:pt x="1984514" y="766563"/>
                </a:cubicBezTo>
                <a:cubicBezTo>
                  <a:pt x="1985579" y="765255"/>
                  <a:pt x="1985459" y="764068"/>
                  <a:pt x="1986526" y="762760"/>
                </a:cubicBezTo>
                <a:cubicBezTo>
                  <a:pt x="1990569" y="767145"/>
                  <a:pt x="1993548" y="772840"/>
                  <a:pt x="1997593" y="777225"/>
                </a:cubicBezTo>
                <a:cubicBezTo>
                  <a:pt x="2014133" y="798329"/>
                  <a:pt x="2029606" y="820740"/>
                  <a:pt x="2053732" y="833877"/>
                </a:cubicBezTo>
                <a:cubicBezTo>
                  <a:pt x="2070250" y="842989"/>
                  <a:pt x="2086890" y="853289"/>
                  <a:pt x="2103530" y="863589"/>
                </a:cubicBezTo>
                <a:cubicBezTo>
                  <a:pt x="2112444" y="868679"/>
                  <a:pt x="2120412" y="876262"/>
                  <a:pt x="2129325" y="881353"/>
                </a:cubicBezTo>
                <a:cubicBezTo>
                  <a:pt x="2147031" y="890344"/>
                  <a:pt x="2166990" y="897907"/>
                  <a:pt x="2183751" y="909394"/>
                </a:cubicBezTo>
                <a:cubicBezTo>
                  <a:pt x="2213469" y="930356"/>
                  <a:pt x="2240935" y="952746"/>
                  <a:pt x="2269466" y="973829"/>
                </a:cubicBezTo>
                <a:cubicBezTo>
                  <a:pt x="2295382" y="992780"/>
                  <a:pt x="2321177" y="1010543"/>
                  <a:pt x="2348158" y="1028185"/>
                </a:cubicBezTo>
                <a:cubicBezTo>
                  <a:pt x="2349467" y="1029252"/>
                  <a:pt x="2351841" y="1029010"/>
                  <a:pt x="2354336" y="1029955"/>
                </a:cubicBezTo>
                <a:cubicBezTo>
                  <a:pt x="2370492" y="1035507"/>
                  <a:pt x="2384396" y="1042488"/>
                  <a:pt x="2390957" y="1059809"/>
                </a:cubicBezTo>
                <a:cubicBezTo>
                  <a:pt x="2391077" y="1060997"/>
                  <a:pt x="2393814" y="1064316"/>
                  <a:pt x="2396188" y="1064074"/>
                </a:cubicBezTo>
                <a:cubicBezTo>
                  <a:pt x="2418159" y="1067835"/>
                  <a:pt x="2425543" y="1081476"/>
                  <a:pt x="2426411" y="1101776"/>
                </a:cubicBezTo>
                <a:cubicBezTo>
                  <a:pt x="2426311" y="1112581"/>
                  <a:pt x="2430718" y="1120527"/>
                  <a:pt x="2440939" y="1126683"/>
                </a:cubicBezTo>
                <a:cubicBezTo>
                  <a:pt x="2452468" y="1133905"/>
                  <a:pt x="2459733" y="1146358"/>
                  <a:pt x="2469129" y="1156196"/>
                </a:cubicBezTo>
                <a:cubicBezTo>
                  <a:pt x="2473175" y="1160582"/>
                  <a:pt x="2473779" y="1166516"/>
                  <a:pt x="2477580" y="1168528"/>
                </a:cubicBezTo>
                <a:cubicBezTo>
                  <a:pt x="2498265" y="1183213"/>
                  <a:pt x="2520137" y="1197778"/>
                  <a:pt x="2533236" y="1220432"/>
                </a:cubicBezTo>
                <a:cubicBezTo>
                  <a:pt x="2536214" y="1226126"/>
                  <a:pt x="2540259" y="1230511"/>
                  <a:pt x="2543238" y="1236204"/>
                </a:cubicBezTo>
                <a:cubicBezTo>
                  <a:pt x="2552052" y="1252098"/>
                  <a:pt x="2562997" y="1265376"/>
                  <a:pt x="2580099" y="1268433"/>
                </a:cubicBezTo>
                <a:cubicBezTo>
                  <a:pt x="2602071" y="1272194"/>
                  <a:pt x="2603499" y="1274447"/>
                  <a:pt x="2595935" y="1294406"/>
                </a:cubicBezTo>
                <a:cubicBezTo>
                  <a:pt x="2594045" y="1299396"/>
                  <a:pt x="2588956" y="1308309"/>
                  <a:pt x="2598694" y="1309717"/>
                </a:cubicBezTo>
                <a:cubicBezTo>
                  <a:pt x="2610806" y="1310882"/>
                  <a:pt x="2615212" y="1318830"/>
                  <a:pt x="2618674" y="1329271"/>
                </a:cubicBezTo>
                <a:cubicBezTo>
                  <a:pt x="2627872" y="1360718"/>
                  <a:pt x="2641575" y="1389306"/>
                  <a:pt x="2671053" y="1407894"/>
                </a:cubicBezTo>
                <a:cubicBezTo>
                  <a:pt x="2686385" y="1417128"/>
                  <a:pt x="2699584" y="1428976"/>
                  <a:pt x="2712784" y="1440826"/>
                </a:cubicBezTo>
                <a:cubicBezTo>
                  <a:pt x="2721938" y="1448289"/>
                  <a:pt x="2730973" y="1454566"/>
                  <a:pt x="2739062" y="1463337"/>
                </a:cubicBezTo>
                <a:cubicBezTo>
                  <a:pt x="2751195" y="1476494"/>
                  <a:pt x="2763329" y="1489651"/>
                  <a:pt x="2774396" y="1504117"/>
                </a:cubicBezTo>
                <a:cubicBezTo>
                  <a:pt x="2777253" y="1508624"/>
                  <a:pt x="2781418" y="1514196"/>
                  <a:pt x="2780594" y="1517878"/>
                </a:cubicBezTo>
                <a:cubicBezTo>
                  <a:pt x="2776108" y="1532727"/>
                  <a:pt x="2770073" y="1544135"/>
                  <a:pt x="2791220" y="1551577"/>
                </a:cubicBezTo>
                <a:cubicBezTo>
                  <a:pt x="2798705" y="1554414"/>
                  <a:pt x="2803474" y="1565922"/>
                  <a:pt x="2810255" y="1573627"/>
                </a:cubicBezTo>
                <a:cubicBezTo>
                  <a:pt x="2815728" y="1580265"/>
                  <a:pt x="2823455" y="1585476"/>
                  <a:pt x="2830114" y="1591995"/>
                </a:cubicBezTo>
                <a:cubicBezTo>
                  <a:pt x="2835346" y="1596260"/>
                  <a:pt x="2844139" y="1600162"/>
                  <a:pt x="2845930" y="1605976"/>
                </a:cubicBezTo>
                <a:cubicBezTo>
                  <a:pt x="2856676" y="1640862"/>
                  <a:pt x="2884846" y="1658384"/>
                  <a:pt x="2915851" y="1668421"/>
                </a:cubicBezTo>
                <a:cubicBezTo>
                  <a:pt x="2959089" y="1680810"/>
                  <a:pt x="2996051" y="1702235"/>
                  <a:pt x="3026857" y="1733880"/>
                </a:cubicBezTo>
                <a:lnTo>
                  <a:pt x="3027332" y="1734431"/>
                </a:lnTo>
                <a:lnTo>
                  <a:pt x="2582589" y="1734431"/>
                </a:lnTo>
                <a:lnTo>
                  <a:pt x="2566781" y="1726739"/>
                </a:lnTo>
                <a:cubicBezTo>
                  <a:pt x="2557697" y="1725865"/>
                  <a:pt x="2548321" y="1728018"/>
                  <a:pt x="2538534" y="1732013"/>
                </a:cubicBezTo>
                <a:cubicBezTo>
                  <a:pt x="2520145" y="1739881"/>
                  <a:pt x="2485579" y="1730207"/>
                  <a:pt x="2474391" y="1714555"/>
                </a:cubicBezTo>
                <a:cubicBezTo>
                  <a:pt x="2458796" y="1690956"/>
                  <a:pt x="2444267" y="1666049"/>
                  <a:pt x="2427606" y="1643758"/>
                </a:cubicBezTo>
                <a:cubicBezTo>
                  <a:pt x="2409517" y="1619213"/>
                  <a:pt x="2389294" y="1597285"/>
                  <a:pt x="2353101" y="1606966"/>
                </a:cubicBezTo>
                <a:cubicBezTo>
                  <a:pt x="2346099" y="1608878"/>
                  <a:pt x="2339922" y="1607108"/>
                  <a:pt x="2332920" y="1609020"/>
                </a:cubicBezTo>
                <a:cubicBezTo>
                  <a:pt x="2327106" y="1610811"/>
                  <a:pt x="2321170" y="1611415"/>
                  <a:pt x="2317973" y="1615339"/>
                </a:cubicBezTo>
                <a:cubicBezTo>
                  <a:pt x="2299846" y="1637572"/>
                  <a:pt x="2278863" y="1655300"/>
                  <a:pt x="2269772" y="1683810"/>
                </a:cubicBezTo>
                <a:cubicBezTo>
                  <a:pt x="2268947" y="1687493"/>
                  <a:pt x="2269551" y="1693427"/>
                  <a:pt x="2267418" y="1696043"/>
                </a:cubicBezTo>
                <a:lnTo>
                  <a:pt x="2244454" y="1734431"/>
                </a:lnTo>
                <a:lnTo>
                  <a:pt x="1163561" y="1734431"/>
                </a:lnTo>
                <a:lnTo>
                  <a:pt x="1163863" y="1731312"/>
                </a:lnTo>
                <a:cubicBezTo>
                  <a:pt x="1167335" y="1713868"/>
                  <a:pt x="1171876" y="1696615"/>
                  <a:pt x="1175466" y="1678859"/>
                </a:cubicBezTo>
                <a:cubicBezTo>
                  <a:pt x="1180996" y="1650711"/>
                  <a:pt x="1184152" y="1622805"/>
                  <a:pt x="1188496" y="1594777"/>
                </a:cubicBezTo>
                <a:cubicBezTo>
                  <a:pt x="1189078" y="1588722"/>
                  <a:pt x="1189541" y="1581479"/>
                  <a:pt x="1190002" y="1574236"/>
                </a:cubicBezTo>
                <a:cubicBezTo>
                  <a:pt x="1190102" y="1563431"/>
                  <a:pt x="1196379" y="1554397"/>
                  <a:pt x="1189235" y="1543131"/>
                </a:cubicBezTo>
                <a:cubicBezTo>
                  <a:pt x="1183641" y="1535304"/>
                  <a:pt x="1181246" y="1523555"/>
                  <a:pt x="1181466" y="1513937"/>
                </a:cubicBezTo>
                <a:cubicBezTo>
                  <a:pt x="1182149" y="1497077"/>
                  <a:pt x="1185085" y="1478789"/>
                  <a:pt x="1186955" y="1461808"/>
                </a:cubicBezTo>
                <a:cubicBezTo>
                  <a:pt x="1186834" y="1460620"/>
                  <a:pt x="1188966" y="1458004"/>
                  <a:pt x="1190032" y="1456697"/>
                </a:cubicBezTo>
                <a:cubicBezTo>
                  <a:pt x="1196550" y="1450036"/>
                  <a:pt x="1204256" y="1443256"/>
                  <a:pt x="1209466" y="1435529"/>
                </a:cubicBezTo>
                <a:cubicBezTo>
                  <a:pt x="1213610" y="1429110"/>
                  <a:pt x="1213951" y="1420681"/>
                  <a:pt x="1213227" y="1413558"/>
                </a:cubicBezTo>
                <a:cubicBezTo>
                  <a:pt x="1212018" y="1401688"/>
                  <a:pt x="1207369" y="1391366"/>
                  <a:pt x="1206161" y="1379496"/>
                </a:cubicBezTo>
                <a:cubicBezTo>
                  <a:pt x="1204349" y="1361691"/>
                  <a:pt x="1202415" y="1342698"/>
                  <a:pt x="1200482" y="1323705"/>
                </a:cubicBezTo>
                <a:cubicBezTo>
                  <a:pt x="1199032" y="1309461"/>
                  <a:pt x="1192252" y="1301755"/>
                  <a:pt x="1178590" y="1297150"/>
                </a:cubicBezTo>
                <a:cubicBezTo>
                  <a:pt x="1170039" y="1295621"/>
                  <a:pt x="1162313" y="1290410"/>
                  <a:pt x="1155894" y="1286266"/>
                </a:cubicBezTo>
                <a:cubicBezTo>
                  <a:pt x="1144365" y="1279045"/>
                  <a:pt x="1137243" y="1279770"/>
                  <a:pt x="1126097" y="1288100"/>
                </a:cubicBezTo>
                <a:cubicBezTo>
                  <a:pt x="1092661" y="1313092"/>
                  <a:pt x="1057674" y="1334643"/>
                  <a:pt x="1024117" y="1358448"/>
                </a:cubicBezTo>
                <a:cubicBezTo>
                  <a:pt x="1017357" y="1362733"/>
                  <a:pt x="1010718" y="1368206"/>
                  <a:pt x="1005267" y="1373559"/>
                </a:cubicBezTo>
                <a:cubicBezTo>
                  <a:pt x="995549" y="1384142"/>
                  <a:pt x="987261" y="1396979"/>
                  <a:pt x="976236" y="1406498"/>
                </a:cubicBezTo>
                <a:cubicBezTo>
                  <a:pt x="956319" y="1422917"/>
                  <a:pt x="933787" y="1437204"/>
                  <a:pt x="912684" y="1453744"/>
                </a:cubicBezTo>
                <a:cubicBezTo>
                  <a:pt x="899285" y="1463503"/>
                  <a:pt x="887314" y="1475516"/>
                  <a:pt x="873915" y="1485275"/>
                </a:cubicBezTo>
                <a:cubicBezTo>
                  <a:pt x="845931" y="1504914"/>
                  <a:pt x="815209" y="1521234"/>
                  <a:pt x="789962" y="1544192"/>
                </a:cubicBezTo>
                <a:cubicBezTo>
                  <a:pt x="760448" y="1572383"/>
                  <a:pt x="724859" y="1587999"/>
                  <a:pt x="690577" y="1604681"/>
                </a:cubicBezTo>
                <a:cubicBezTo>
                  <a:pt x="644786" y="1626132"/>
                  <a:pt x="596018" y="1641891"/>
                  <a:pt x="548798" y="1661090"/>
                </a:cubicBezTo>
                <a:cubicBezTo>
                  <a:pt x="517715" y="1673848"/>
                  <a:pt x="485565" y="1687914"/>
                  <a:pt x="454602" y="1701860"/>
                </a:cubicBezTo>
                <a:cubicBezTo>
                  <a:pt x="437873" y="1708361"/>
                  <a:pt x="421471" y="1715127"/>
                  <a:pt x="404846" y="1721167"/>
                </a:cubicBezTo>
                <a:lnTo>
                  <a:pt x="359496" y="1734431"/>
                </a:lnTo>
                <a:lnTo>
                  <a:pt x="0" y="1734431"/>
                </a:lnTo>
                <a:lnTo>
                  <a:pt x="92290" y="1724346"/>
                </a:lnTo>
                <a:cubicBezTo>
                  <a:pt x="119472" y="1720380"/>
                  <a:pt x="147236" y="1710358"/>
                  <a:pt x="172626" y="1700577"/>
                </a:cubicBezTo>
                <a:cubicBezTo>
                  <a:pt x="192201" y="1692589"/>
                  <a:pt x="211415" y="1681038"/>
                  <a:pt x="230627" y="1669488"/>
                </a:cubicBezTo>
                <a:cubicBezTo>
                  <a:pt x="242014" y="1663531"/>
                  <a:pt x="253160" y="1655201"/>
                  <a:pt x="263119" y="1646991"/>
                </a:cubicBezTo>
                <a:cubicBezTo>
                  <a:pt x="287422" y="1626527"/>
                  <a:pt x="311604" y="1604876"/>
                  <a:pt x="334598" y="1583346"/>
                </a:cubicBezTo>
                <a:cubicBezTo>
                  <a:pt x="348943" y="1571092"/>
                  <a:pt x="364232" y="1556343"/>
                  <a:pt x="378455" y="1542902"/>
                </a:cubicBezTo>
                <a:cubicBezTo>
                  <a:pt x="398130" y="1524108"/>
                  <a:pt x="418993" y="1505194"/>
                  <a:pt x="438668" y="1486400"/>
                </a:cubicBezTo>
                <a:cubicBezTo>
                  <a:pt x="459409" y="1466299"/>
                  <a:pt x="481217" y="1444890"/>
                  <a:pt x="503146" y="1424667"/>
                </a:cubicBezTo>
                <a:cubicBezTo>
                  <a:pt x="530648" y="1400280"/>
                  <a:pt x="556720" y="1373639"/>
                  <a:pt x="584221" y="1349252"/>
                </a:cubicBezTo>
                <a:cubicBezTo>
                  <a:pt x="608523" y="1328789"/>
                  <a:pt x="635563" y="1311644"/>
                  <a:pt x="659744" y="1289993"/>
                </a:cubicBezTo>
                <a:cubicBezTo>
                  <a:pt x="688312" y="1264297"/>
                  <a:pt x="719616" y="1241922"/>
                  <a:pt x="755328" y="1227493"/>
                </a:cubicBezTo>
                <a:cubicBezTo>
                  <a:pt x="779530" y="1217834"/>
                  <a:pt x="803613" y="1206986"/>
                  <a:pt x="827695" y="1196140"/>
                </a:cubicBezTo>
                <a:cubicBezTo>
                  <a:pt x="831135" y="1194590"/>
                  <a:pt x="834575" y="1193041"/>
                  <a:pt x="836708" y="1190426"/>
                </a:cubicBezTo>
                <a:cubicBezTo>
                  <a:pt x="859824" y="1170082"/>
                  <a:pt x="881873" y="1151047"/>
                  <a:pt x="903802" y="1130825"/>
                </a:cubicBezTo>
                <a:cubicBezTo>
                  <a:pt x="919091" y="1116076"/>
                  <a:pt x="930578" y="1099316"/>
                  <a:pt x="944560" y="1083500"/>
                </a:cubicBezTo>
                <a:cubicBezTo>
                  <a:pt x="959608" y="1066376"/>
                  <a:pt x="972161" y="1048308"/>
                  <a:pt x="987450" y="1033560"/>
                </a:cubicBezTo>
                <a:cubicBezTo>
                  <a:pt x="1009258" y="1012150"/>
                  <a:pt x="1034989" y="993939"/>
                  <a:pt x="1058105" y="973597"/>
                </a:cubicBezTo>
                <a:cubicBezTo>
                  <a:pt x="1062612" y="970739"/>
                  <a:pt x="1065326" y="962067"/>
                  <a:pt x="1064722" y="956132"/>
                </a:cubicBezTo>
                <a:cubicBezTo>
                  <a:pt x="1063393" y="943074"/>
                  <a:pt x="1069790" y="935227"/>
                  <a:pt x="1078562" y="927138"/>
                </a:cubicBezTo>
                <a:cubicBezTo>
                  <a:pt x="1084014" y="921786"/>
                  <a:pt x="1090774" y="917500"/>
                  <a:pt x="1094918" y="911081"/>
                </a:cubicBezTo>
                <a:cubicBezTo>
                  <a:pt x="1122398" y="874702"/>
                  <a:pt x="1154043" y="843897"/>
                  <a:pt x="1192228" y="818422"/>
                </a:cubicBezTo>
                <a:cubicBezTo>
                  <a:pt x="1219146" y="800090"/>
                  <a:pt x="1243086" y="776065"/>
                  <a:pt x="1271193" y="757614"/>
                </a:cubicBezTo>
                <a:cubicBezTo>
                  <a:pt x="1298232" y="740469"/>
                  <a:pt x="1327887" y="725457"/>
                  <a:pt x="1356233" y="709379"/>
                </a:cubicBezTo>
                <a:cubicBezTo>
                  <a:pt x="1380074" y="696159"/>
                  <a:pt x="1404035" y="684125"/>
                  <a:pt x="1428118" y="673278"/>
                </a:cubicBezTo>
                <a:cubicBezTo>
                  <a:pt x="1437252" y="668750"/>
                  <a:pt x="1447693" y="665289"/>
                  <a:pt x="1457310" y="665509"/>
                </a:cubicBezTo>
                <a:cubicBezTo>
                  <a:pt x="1477732" y="665829"/>
                  <a:pt x="1493064" y="675063"/>
                  <a:pt x="1502240" y="694517"/>
                </a:cubicBezTo>
                <a:cubicBezTo>
                  <a:pt x="1511054" y="710411"/>
                  <a:pt x="1520913" y="713006"/>
                  <a:pt x="1536686" y="703005"/>
                </a:cubicBezTo>
                <a:cubicBezTo>
                  <a:pt x="1538939" y="701577"/>
                  <a:pt x="1540126" y="701456"/>
                  <a:pt x="1541313" y="701335"/>
                </a:cubicBezTo>
                <a:cubicBezTo>
                  <a:pt x="1544291" y="707028"/>
                  <a:pt x="1546082" y="712843"/>
                  <a:pt x="1549181" y="719724"/>
                </a:cubicBezTo>
                <a:cubicBezTo>
                  <a:pt x="1550709" y="711172"/>
                  <a:pt x="1551414" y="706303"/>
                  <a:pt x="1550810" y="700368"/>
                </a:cubicBezTo>
                <a:cubicBezTo>
                  <a:pt x="1551030" y="690751"/>
                  <a:pt x="1552316" y="679825"/>
                  <a:pt x="1549096" y="671758"/>
                </a:cubicBezTo>
                <a:cubicBezTo>
                  <a:pt x="1539316" y="646368"/>
                  <a:pt x="1525975" y="621341"/>
                  <a:pt x="1526636" y="592489"/>
                </a:cubicBezTo>
                <a:cubicBezTo>
                  <a:pt x="1526152" y="587741"/>
                  <a:pt x="1523416" y="584421"/>
                  <a:pt x="1521746" y="579793"/>
                </a:cubicBezTo>
                <a:cubicBezTo>
                  <a:pt x="1513635" y="559031"/>
                  <a:pt x="1508021" y="539214"/>
                  <a:pt x="1510473" y="516176"/>
                </a:cubicBezTo>
                <a:cubicBezTo>
                  <a:pt x="1513629" y="488271"/>
                  <a:pt x="1510971" y="462156"/>
                  <a:pt x="1493947" y="436303"/>
                </a:cubicBezTo>
                <a:cubicBezTo>
                  <a:pt x="1484068" y="421718"/>
                  <a:pt x="1477266" y="402021"/>
                  <a:pt x="1469518" y="384820"/>
                </a:cubicBezTo>
                <a:cubicBezTo>
                  <a:pt x="1464507" y="370938"/>
                  <a:pt x="1454385" y="353977"/>
                  <a:pt x="1468367" y="338162"/>
                </a:cubicBezTo>
                <a:cubicBezTo>
                  <a:pt x="1470500" y="335546"/>
                  <a:pt x="1468829" y="330919"/>
                  <a:pt x="1468466" y="327358"/>
                </a:cubicBezTo>
                <a:cubicBezTo>
                  <a:pt x="1467820" y="297440"/>
                  <a:pt x="1465987" y="267643"/>
                  <a:pt x="1465340" y="237725"/>
                </a:cubicBezTo>
                <a:cubicBezTo>
                  <a:pt x="1465099" y="235351"/>
                  <a:pt x="1464615" y="230603"/>
                  <a:pt x="1466869" y="229175"/>
                </a:cubicBezTo>
                <a:cubicBezTo>
                  <a:pt x="1476705" y="219777"/>
                  <a:pt x="1476685" y="207786"/>
                  <a:pt x="1479037" y="195553"/>
                </a:cubicBezTo>
                <a:cubicBezTo>
                  <a:pt x="1480565" y="187003"/>
                  <a:pt x="1483040" y="175956"/>
                  <a:pt x="1495152" y="177122"/>
                </a:cubicBezTo>
                <a:cubicBezTo>
                  <a:pt x="1507264" y="178288"/>
                  <a:pt x="1510341" y="173177"/>
                  <a:pt x="1509133" y="161307"/>
                </a:cubicBezTo>
                <a:cubicBezTo>
                  <a:pt x="1508287" y="152998"/>
                  <a:pt x="1512310" y="145392"/>
                  <a:pt x="1513718" y="135654"/>
                </a:cubicBezTo>
                <a:cubicBezTo>
                  <a:pt x="1511223" y="134708"/>
                  <a:pt x="1499111" y="133542"/>
                  <a:pt x="1513818" y="124849"/>
                </a:cubicBezTo>
                <a:cubicBezTo>
                  <a:pt x="1516192" y="124608"/>
                  <a:pt x="1517137" y="122113"/>
                  <a:pt x="1516895" y="119739"/>
                </a:cubicBezTo>
                <a:cubicBezTo>
                  <a:pt x="1517678" y="92075"/>
                  <a:pt x="1532364" y="71391"/>
                  <a:pt x="1553226" y="52476"/>
                </a:cubicBezTo>
                <a:cubicBezTo>
                  <a:pt x="1577407" y="30826"/>
                  <a:pt x="1605171" y="20804"/>
                  <a:pt x="1634123" y="10661"/>
                </a:cubicBezTo>
                <a:cubicBezTo>
                  <a:pt x="1649192" y="5528"/>
                  <a:pt x="1667139" y="16895"/>
                  <a:pt x="1680055" y="2387"/>
                </a:cubicBezTo>
                <a:cubicBezTo>
                  <a:pt x="1681122" y="1079"/>
                  <a:pt x="1686112" y="2970"/>
                  <a:pt x="1688607" y="3915"/>
                </a:cubicBezTo>
                <a:cubicBezTo>
                  <a:pt x="1692288" y="4740"/>
                  <a:pt x="1696212" y="7938"/>
                  <a:pt x="1699652" y="6389"/>
                </a:cubicBezTo>
                <a:cubicBezTo>
                  <a:pt x="1714601" y="70"/>
                  <a:pt x="1729570" y="5743"/>
                  <a:pt x="1744177" y="7853"/>
                </a:cubicBezTo>
                <a:cubicBezTo>
                  <a:pt x="1749046" y="8558"/>
                  <a:pt x="1752607" y="8195"/>
                  <a:pt x="1757355" y="7712"/>
                </a:cubicBezTo>
                <a:cubicBezTo>
                  <a:pt x="1764477" y="6987"/>
                  <a:pt x="1771479" y="5075"/>
                  <a:pt x="1776469" y="6965"/>
                </a:cubicBezTo>
                <a:cubicBezTo>
                  <a:pt x="1792867" y="14891"/>
                  <a:pt x="1806991" y="12254"/>
                  <a:pt x="18213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407DF1-5F2A-421A-A504-D0653807C2C2}"/>
              </a:ext>
            </a:extLst>
          </p:cNvPr>
          <p:cNvSpPr/>
          <p:nvPr/>
        </p:nvSpPr>
        <p:spPr>
          <a:xfrm>
            <a:off x="2120202" y="3304903"/>
            <a:ext cx="10071798" cy="173736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EA802-2AD1-4157-9B7C-AD2F7F86C3B6}"/>
              </a:ext>
            </a:extLst>
          </p:cNvPr>
          <p:cNvSpPr txBox="1"/>
          <p:nvPr/>
        </p:nvSpPr>
        <p:spPr>
          <a:xfrm>
            <a:off x="5190430" y="4103252"/>
            <a:ext cx="669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analysis is done by summing up the total amount spent by a club as wages (in k Euro). It is assumed that the club who has the highest wages paid has the highest spending power.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9E898B-A662-4BD2-B09E-659F6CB09AA1}"/>
              </a:ext>
            </a:extLst>
          </p:cNvPr>
          <p:cNvSpPr txBox="1"/>
          <p:nvPr/>
        </p:nvSpPr>
        <p:spPr>
          <a:xfrm>
            <a:off x="5193181" y="1873387"/>
            <a:ext cx="3804540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Which are the major football playing nations?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42E889-3E5D-4D8D-BE3E-C728DE4DAFD1}"/>
              </a:ext>
            </a:extLst>
          </p:cNvPr>
          <p:cNvGrpSpPr/>
          <p:nvPr/>
        </p:nvGrpSpPr>
        <p:grpSpPr>
          <a:xfrm>
            <a:off x="5188347" y="5235341"/>
            <a:ext cx="5378924" cy="948879"/>
            <a:chOff x="2079598" y="4199174"/>
            <a:chExt cx="3303211" cy="9488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6A8DB9-9C9C-4F53-8F6D-1DB98FC9CD3C}"/>
                </a:ext>
              </a:extLst>
            </p:cNvPr>
            <p:cNvSpPr txBox="1"/>
            <p:nvPr/>
          </p:nvSpPr>
          <p:spPr>
            <a:xfrm>
              <a:off x="2098435" y="4501722"/>
              <a:ext cx="24454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analysis tries to discover what is the peak age of a player in terms of activity and what is any retirement age range, by using histogram.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33F1F1-5BC6-45AC-A1D3-55F6612BF20D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 is the age distribution of the players?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FD76A7-9801-4E2A-9626-B8B04D308360}"/>
              </a:ext>
            </a:extLst>
          </p:cNvPr>
          <p:cNvGrpSpPr/>
          <p:nvPr/>
        </p:nvGrpSpPr>
        <p:grpSpPr>
          <a:xfrm rot="434281">
            <a:off x="4464188" y="2135192"/>
            <a:ext cx="583142" cy="564813"/>
            <a:chOff x="6846896" y="2302630"/>
            <a:chExt cx="2407391" cy="236003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ABB89D6-CB3D-47FF-AD62-8E3D4BEE17BD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4AECCB2-6CFC-4C64-B538-39259FF099E3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0AEB692-4DC2-4C34-9899-BEC1819E405A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2C4123E-EF35-4A9E-9078-413086CE787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FB2F17-4A46-4049-BC47-CFF61BD6BC69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27B534E-FC7D-4DF9-8323-E441060E676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CDACE14-45FA-4C11-954D-E86795F9B123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1E22EDB-9FFC-45E6-A49A-A5E8343B21BC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D65AA36-C10B-48FE-8268-0F67CA438363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18F0B6-FFBD-4B46-AA32-E3B8E8A069B2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68820E6-9445-491C-BDED-A35A24B8730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1562496-A29E-4CF6-9197-F6A04528A8BA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00A9B2C-71F3-4A16-B707-6DBD4BCB26EB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8F319EE-E34C-4BD7-90E5-12FE27ED8313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8AF876C-450C-4B40-B2E0-E9450AE559EE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75E7405-93FE-45CC-AD82-0CB74F4B5794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B0AEFC2-3F84-4B6C-BBEB-70F28DDEAA2C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B566AC-8946-4901-94B9-87D816909311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F65EFB-C5EA-4F03-8D3F-002D1B4383B8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E6BF48D-B757-4D9B-987F-CB883F904D66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DD6A6A0-7E29-4817-8140-460A33AD9537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8E2B984-0DE9-448A-8483-BDA68A81A071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F8EFFEA-4C85-4D30-B0B0-FECB7A44B61D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D8983E4-4726-4B64-847E-053D9E5B810A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34FE06B-8FED-4249-A4A8-E1598E4741E2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8C92709-05A4-4E52-B62F-4696A0864729}"/>
              </a:ext>
            </a:extLst>
          </p:cNvPr>
          <p:cNvGrpSpPr/>
          <p:nvPr/>
        </p:nvGrpSpPr>
        <p:grpSpPr>
          <a:xfrm rot="434281">
            <a:off x="4465170" y="5491230"/>
            <a:ext cx="583142" cy="564813"/>
            <a:chOff x="6846896" y="2302630"/>
            <a:chExt cx="2407391" cy="236003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E20D718-0191-477D-AEF1-DE732682C7E6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1066574-1AB0-4A79-B895-C79D2536B187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807F2A-ECC1-4EC6-8258-8E7255CAE776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C5EC828-31C8-4E6A-9240-80255F543A8C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60592CB-1D7F-4CBB-B79D-2D1C89206BDD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ED8F4DC-2967-44B9-9DC8-68298F0787B8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557DDC0-84E1-468A-AAD5-BA9653CD12D6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6042D5-6B39-458C-AC3E-97AD7F001C13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C0599B-695C-4AD9-9484-069CDE609CF9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F77CEE-9746-4A05-AA6C-1519589A4937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95BEDC-BCC0-45C0-B43D-90483F726BF4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3FA9D17-B8EC-46D4-A197-112E79B47E52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027A997-6C8E-40DA-A167-84DEF3278D79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0723AC2-411B-467B-B029-E1AABDCF339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3FB02A1-96AB-4902-8564-091A75E4ECC3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28D9520-4B94-4CC5-B511-69A421C47F19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F3FA047-9FB4-403B-8E52-1699E1431C53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DFBABA3-8AB3-4C02-A59B-17F024CE72C7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619778A-1CC8-41A2-9A88-FE368221E164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58DC7-C847-4FE2-B797-6C142F9FCFEE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6CD883-5737-40AC-AB12-953C99C03D27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85E84D6-CBE4-4222-90F3-B4D8200D4176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CAF7545-F1EA-4975-AAA3-CDFC281D0BAA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C4153C0-0F25-4F4D-94DB-27EDAD51F2CB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B037027-4159-4F25-8959-38413772BAB7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5A631C9-341D-4DDD-B317-299C40108151}"/>
              </a:ext>
            </a:extLst>
          </p:cNvPr>
          <p:cNvGrpSpPr/>
          <p:nvPr/>
        </p:nvGrpSpPr>
        <p:grpSpPr>
          <a:xfrm rot="434281">
            <a:off x="4465599" y="3912603"/>
            <a:ext cx="583142" cy="564813"/>
            <a:chOff x="6846896" y="2302630"/>
            <a:chExt cx="2407391" cy="236003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C0410E7-4D4F-4CEB-BC1A-11232A78DD5C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A7B24B-E940-4A6F-96C8-A0FB5D1C68E8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CF4153-013D-44E5-8D86-13646F1D4F29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0C23C8A-FB0B-477F-90D9-3FFFA71F0C68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6CA4783-62D4-4641-93D8-D0033A256FA4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94ECE06-24F4-40F5-859E-B154F3BB7C4C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CFCCA41-2E21-467C-A096-261223ADA4FD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AFA7223-DBB8-48E2-851A-11749DF0103B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1C98702-8157-4E5B-B200-7EA83651A32B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523942C-6380-4651-A85D-277F2CBAF3D2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6B48596-7FBB-4F88-B31B-F631D7D7129A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18614D9-A6ED-428D-AC3E-7463132EAF38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40CACD8-C37A-480A-BF0C-2F4EDAA46A98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34754AE-47E5-4F4C-9FAC-7817C0F8E12F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8209AED-954C-4F49-8D02-78AC669CF711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8653CF7-D51C-4734-A7F9-948E2F6B3ECB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D75B5B3-447F-43B7-80B9-D707B6624345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9E8214A-FF48-44A9-A494-D8B61364256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B42CD48-AD55-462F-AD1E-E32558689C55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8269142-344F-40EF-A22E-01F985750CDD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DE35BBF-DF04-480D-B7EE-DA4A4D91301C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04D7CD7-DB77-4650-9E45-B930DA95023C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92039C8-8076-4174-B46A-58C96DF10DEF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266985B-61FE-430B-AA6C-3A593224FAD9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5241DF9-FFCA-43C4-8655-EBE2A64F54B6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A19D67-92E9-4839-912D-447E454D2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191" y="1622659"/>
            <a:ext cx="2487635" cy="16845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5" name="Text Placeholder 1">
            <a:extLst>
              <a:ext uri="{FF2B5EF4-FFF2-40B4-BE49-F238E27FC236}">
                <a16:creationId xmlns:a16="http://schemas.microsoft.com/office/drawing/2014/main" id="{DCECB3CD-CDA2-4023-AF4B-2DFEFFD1430B}"/>
              </a:ext>
            </a:extLst>
          </p:cNvPr>
          <p:cNvSpPr txBox="1">
            <a:spLocks/>
          </p:cNvSpPr>
          <p:nvPr/>
        </p:nvSpPr>
        <p:spPr>
          <a:xfrm>
            <a:off x="4184189" y="372193"/>
            <a:ext cx="4012442" cy="723900"/>
          </a:xfrm>
          <a:prstGeom prst="rect">
            <a:avLst/>
          </a:prstGeom>
        </p:spPr>
        <p:txBody>
          <a:bodyPr anchor="ctr"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Exploration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6E3E65F-8EF2-44F0-87A5-DB7D062ED2E1}"/>
              </a:ext>
            </a:extLst>
          </p:cNvPr>
          <p:cNvSpPr txBox="1"/>
          <p:nvPr/>
        </p:nvSpPr>
        <p:spPr>
          <a:xfrm>
            <a:off x="5197274" y="3536443"/>
            <a:ext cx="3804540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Which are the richest clubs in terms of spending power?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EFE144D-F8C7-4DEA-92CC-8A8CCE4EECB3}"/>
              </a:ext>
            </a:extLst>
          </p:cNvPr>
          <p:cNvSpPr txBox="1"/>
          <p:nvPr/>
        </p:nvSpPr>
        <p:spPr>
          <a:xfrm>
            <a:off x="5227814" y="2448723"/>
            <a:ext cx="3963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analysis is done by counting distinct players from each nation.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50971F-4BA8-4E01-9AD6-3BE4BCE34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275" y="5095855"/>
            <a:ext cx="2512855" cy="1637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Slide 5">
            <a:hlinkClick r:id="" action="ppaction://media"/>
            <a:extLst>
              <a:ext uri="{FF2B5EF4-FFF2-40B4-BE49-F238E27FC236}">
                <a16:creationId xmlns:a16="http://schemas.microsoft.com/office/drawing/2014/main" id="{22CEAEC3-F0EE-4FB1-988F-4B181154EA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28702" y="243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7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soccer-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occer-sport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A9BD5"/>
    </a:accent1>
    <a:accent2>
      <a:srgbClr val="224A90"/>
    </a:accent2>
    <a:accent3>
      <a:srgbClr val="010A4F"/>
    </a:accent3>
    <a:accent4>
      <a:srgbClr val="5A9BD5"/>
    </a:accent4>
    <a:accent5>
      <a:srgbClr val="224A90"/>
    </a:accent5>
    <a:accent6>
      <a:srgbClr val="010A4F"/>
    </a:accent6>
    <a:hlink>
      <a:srgbClr val="262626"/>
    </a:hlink>
    <a:folHlink>
      <a:srgbClr val="26262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7789</TotalTime>
  <Words>561</Words>
  <Application>Microsoft Office PowerPoint</Application>
  <PresentationFormat>Widescreen</PresentationFormat>
  <Paragraphs>81</Paragraphs>
  <Slides>12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Anirban Pal</cp:lastModifiedBy>
  <cp:revision>163</cp:revision>
  <dcterms:created xsi:type="dcterms:W3CDTF">2018-04-24T17:14:44Z</dcterms:created>
  <dcterms:modified xsi:type="dcterms:W3CDTF">2019-10-18T02:38:37Z</dcterms:modified>
</cp:coreProperties>
</file>